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4"/>
    <p:sldMasterId id="2147483649" r:id="rId5"/>
  </p:sldMasterIdLst>
  <p:notesMasterIdLst>
    <p:notesMasterId r:id="rId19"/>
  </p:notesMasterIdLst>
  <p:sldIdLst>
    <p:sldId id="256" r:id="rId6"/>
    <p:sldId id="292" r:id="rId7"/>
    <p:sldId id="395" r:id="rId8"/>
    <p:sldId id="293" r:id="rId9"/>
    <p:sldId id="396" r:id="rId10"/>
    <p:sldId id="401" r:id="rId11"/>
    <p:sldId id="402" r:id="rId12"/>
    <p:sldId id="296" r:id="rId13"/>
    <p:sldId id="403" r:id="rId14"/>
    <p:sldId id="398" r:id="rId15"/>
    <p:sldId id="399" r:id="rId16"/>
    <p:sldId id="282" r:id="rId17"/>
    <p:sldId id="366" r:id="rId18"/>
  </p:sldIdLst>
  <p:sldSz cx="9144000" cy="6858000" type="screen4x3"/>
  <p:notesSz cx="6797675" cy="9926638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 Unicode MS" charset="0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 Unicode MS" charset="0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 Unicode MS" charset="0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 Unicode MS" charset="0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 Unicode MS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95E17A-341D-45E4-B37F-579D22578128}" v="259" dt="2021-06-24T12:35:56.149"/>
    <p1510:client id="{5ECA5650-173B-4F6B-B10E-99BDAEDE9F2D}" v="25" dt="2021-06-24T12:42:28.783"/>
    <p1510:client id="{6CBA8A64-C63F-403B-AF06-470D474BA042}" v="3" dt="2021-06-10T09:41:15.9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386" y="11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zio Paloni" userId="S::fpaloni@jtsenimed.eu::bfa85b47-2842-495c-bfd6-5e94dccd0e1b" providerId="AD" clId="Web-{1595E17A-341D-45E4-B37F-579D22578128}"/>
    <pc:docChg chg="addSld modSld">
      <pc:chgData name="Fabrizio Paloni" userId="S::fpaloni@jtsenimed.eu::bfa85b47-2842-495c-bfd6-5e94dccd0e1b" providerId="AD" clId="Web-{1595E17A-341D-45E4-B37F-579D22578128}" dt="2021-06-24T12:35:56.149" v="134" actId="1076"/>
      <pc:docMkLst>
        <pc:docMk/>
      </pc:docMkLst>
      <pc:sldChg chg="modSp">
        <pc:chgData name="Fabrizio Paloni" userId="S::fpaloni@jtsenimed.eu::bfa85b47-2842-495c-bfd6-5e94dccd0e1b" providerId="AD" clId="Web-{1595E17A-341D-45E4-B37F-579D22578128}" dt="2021-06-24T12:32:03.044" v="100" actId="1076"/>
        <pc:sldMkLst>
          <pc:docMk/>
          <pc:sldMk cId="3472321486" sldId="296"/>
        </pc:sldMkLst>
        <pc:spChg chg="mod">
          <ac:chgData name="Fabrizio Paloni" userId="S::fpaloni@jtsenimed.eu::bfa85b47-2842-495c-bfd6-5e94dccd0e1b" providerId="AD" clId="Web-{1595E17A-341D-45E4-B37F-579D22578128}" dt="2021-06-24T12:24:30.381" v="32" actId="20577"/>
          <ac:spMkLst>
            <pc:docMk/>
            <pc:sldMk cId="3472321486" sldId="296"/>
            <ac:spMk id="6" creationId="{E81C91CD-B56F-4F63-9996-1658BE2E4904}"/>
          </ac:spMkLst>
        </pc:spChg>
        <pc:spChg chg="mod">
          <ac:chgData name="Fabrizio Paloni" userId="S::fpaloni@jtsenimed.eu::bfa85b47-2842-495c-bfd6-5e94dccd0e1b" providerId="AD" clId="Web-{1595E17A-341D-45E4-B37F-579D22578128}" dt="2021-06-24T12:31:56.841" v="99" actId="1076"/>
          <ac:spMkLst>
            <pc:docMk/>
            <pc:sldMk cId="3472321486" sldId="296"/>
            <ac:spMk id="7" creationId="{6A158ADD-81B0-4E58-ACF4-B9F81550FBA1}"/>
          </ac:spMkLst>
        </pc:spChg>
        <pc:spChg chg="mod">
          <ac:chgData name="Fabrizio Paloni" userId="S::fpaloni@jtsenimed.eu::bfa85b47-2842-495c-bfd6-5e94dccd0e1b" providerId="AD" clId="Web-{1595E17A-341D-45E4-B37F-579D22578128}" dt="2021-06-24T12:29:13.385" v="85" actId="20577"/>
          <ac:spMkLst>
            <pc:docMk/>
            <pc:sldMk cId="3472321486" sldId="296"/>
            <ac:spMk id="9" creationId="{018A2ED1-187E-4860-89F1-6CFC0E5AA738}"/>
          </ac:spMkLst>
        </pc:spChg>
        <pc:spChg chg="mod">
          <ac:chgData name="Fabrizio Paloni" userId="S::fpaloni@jtsenimed.eu::bfa85b47-2842-495c-bfd6-5e94dccd0e1b" providerId="AD" clId="Web-{1595E17A-341D-45E4-B37F-579D22578128}" dt="2021-06-24T12:32:03.044" v="100" actId="1076"/>
          <ac:spMkLst>
            <pc:docMk/>
            <pc:sldMk cId="3472321486" sldId="296"/>
            <ac:spMk id="10" creationId="{B0CB22A6-BE8B-46D1-BAA6-E916EDC15A5A}"/>
          </ac:spMkLst>
        </pc:spChg>
        <pc:spChg chg="mod">
          <ac:chgData name="Fabrizio Paloni" userId="S::fpaloni@jtsenimed.eu::bfa85b47-2842-495c-bfd6-5e94dccd0e1b" providerId="AD" clId="Web-{1595E17A-341D-45E4-B37F-579D22578128}" dt="2021-06-24T12:31:48.919" v="98" actId="1076"/>
          <ac:spMkLst>
            <pc:docMk/>
            <pc:sldMk cId="3472321486" sldId="296"/>
            <ac:spMk id="11" creationId="{265F4FE6-6B33-4DA5-9A01-F8F7AE221E3B}"/>
          </ac:spMkLst>
        </pc:spChg>
        <pc:spChg chg="mod">
          <ac:chgData name="Fabrizio Paloni" userId="S::fpaloni@jtsenimed.eu::bfa85b47-2842-495c-bfd6-5e94dccd0e1b" providerId="AD" clId="Web-{1595E17A-341D-45E4-B37F-579D22578128}" dt="2021-06-24T12:30:55.418" v="97" actId="20577"/>
          <ac:spMkLst>
            <pc:docMk/>
            <pc:sldMk cId="3472321486" sldId="296"/>
            <ac:spMk id="12" creationId="{0B77E2C3-21A3-4908-89CC-DEB7E952E378}"/>
          </ac:spMkLst>
        </pc:spChg>
      </pc:sldChg>
      <pc:sldChg chg="modSp">
        <pc:chgData name="Fabrizio Paloni" userId="S::fpaloni@jtsenimed.eu::bfa85b47-2842-495c-bfd6-5e94dccd0e1b" providerId="AD" clId="Web-{1595E17A-341D-45E4-B37F-579D22578128}" dt="2021-06-24T12:34:37.672" v="121" actId="20577"/>
        <pc:sldMkLst>
          <pc:docMk/>
          <pc:sldMk cId="2758309358" sldId="398"/>
        </pc:sldMkLst>
        <pc:spChg chg="mod">
          <ac:chgData name="Fabrizio Paloni" userId="S::fpaloni@jtsenimed.eu::bfa85b47-2842-495c-bfd6-5e94dccd0e1b" providerId="AD" clId="Web-{1595E17A-341D-45E4-B37F-579D22578128}" dt="2021-06-24T12:34:37.672" v="121" actId="20577"/>
          <ac:spMkLst>
            <pc:docMk/>
            <pc:sldMk cId="2758309358" sldId="398"/>
            <ac:spMk id="13" creationId="{3E8872C9-7042-4B8C-9B58-09B4D190BD04}"/>
          </ac:spMkLst>
        </pc:spChg>
        <pc:spChg chg="mod">
          <ac:chgData name="Fabrizio Paloni" userId="S::fpaloni@jtsenimed.eu::bfa85b47-2842-495c-bfd6-5e94dccd0e1b" providerId="AD" clId="Web-{1595E17A-341D-45E4-B37F-579D22578128}" dt="2021-06-24T12:34:23.937" v="120" actId="20577"/>
          <ac:spMkLst>
            <pc:docMk/>
            <pc:sldMk cId="2758309358" sldId="398"/>
            <ac:spMk id="14" creationId="{4EE3778D-5672-48EA-8C48-D6B03AC91E44}"/>
          </ac:spMkLst>
        </pc:spChg>
      </pc:sldChg>
      <pc:sldChg chg="modSp">
        <pc:chgData name="Fabrizio Paloni" userId="S::fpaloni@jtsenimed.eu::bfa85b47-2842-495c-bfd6-5e94dccd0e1b" providerId="AD" clId="Web-{1595E17A-341D-45E4-B37F-579D22578128}" dt="2021-06-24T12:34:49.876" v="122" actId="20577"/>
        <pc:sldMkLst>
          <pc:docMk/>
          <pc:sldMk cId="3107596592" sldId="399"/>
        </pc:sldMkLst>
        <pc:spChg chg="mod">
          <ac:chgData name="Fabrizio Paloni" userId="S::fpaloni@jtsenimed.eu::bfa85b47-2842-495c-bfd6-5e94dccd0e1b" providerId="AD" clId="Web-{1595E17A-341D-45E4-B37F-579D22578128}" dt="2021-06-24T12:34:49.876" v="122" actId="20577"/>
          <ac:spMkLst>
            <pc:docMk/>
            <pc:sldMk cId="3107596592" sldId="399"/>
            <ac:spMk id="2" creationId="{06352783-6CF6-45B5-AD76-5F4B996960AC}"/>
          </ac:spMkLst>
        </pc:spChg>
      </pc:sldChg>
      <pc:sldChg chg="modSp add replId">
        <pc:chgData name="Fabrizio Paloni" userId="S::fpaloni@jtsenimed.eu::bfa85b47-2842-495c-bfd6-5e94dccd0e1b" providerId="AD" clId="Web-{1595E17A-341D-45E4-B37F-579D22578128}" dt="2021-06-24T12:35:56.149" v="134" actId="1076"/>
        <pc:sldMkLst>
          <pc:docMk/>
          <pc:sldMk cId="2461813600" sldId="403"/>
        </pc:sldMkLst>
        <pc:spChg chg="mod">
          <ac:chgData name="Fabrizio Paloni" userId="S::fpaloni@jtsenimed.eu::bfa85b47-2842-495c-bfd6-5e94dccd0e1b" providerId="AD" clId="Web-{1595E17A-341D-45E4-B37F-579D22578128}" dt="2021-06-24T12:24:08.474" v="26" actId="20577"/>
          <ac:spMkLst>
            <pc:docMk/>
            <pc:sldMk cId="2461813600" sldId="403"/>
            <ac:spMk id="6" creationId="{E81C91CD-B56F-4F63-9996-1658BE2E4904}"/>
          </ac:spMkLst>
        </pc:spChg>
        <pc:spChg chg="mod">
          <ac:chgData name="Fabrizio Paloni" userId="S::fpaloni@jtsenimed.eu::bfa85b47-2842-495c-bfd6-5e94dccd0e1b" providerId="AD" clId="Web-{1595E17A-341D-45E4-B37F-579D22578128}" dt="2021-06-24T12:29:18.964" v="86" actId="20577"/>
          <ac:spMkLst>
            <pc:docMk/>
            <pc:sldMk cId="2461813600" sldId="403"/>
            <ac:spMk id="7" creationId="{6A158ADD-81B0-4E58-ACF4-B9F81550FBA1}"/>
          </ac:spMkLst>
        </pc:spChg>
        <pc:spChg chg="mod">
          <ac:chgData name="Fabrizio Paloni" userId="S::fpaloni@jtsenimed.eu::bfa85b47-2842-495c-bfd6-5e94dccd0e1b" providerId="AD" clId="Web-{1595E17A-341D-45E4-B37F-579D22578128}" dt="2021-06-24T12:29:23.292" v="87" actId="20577"/>
          <ac:spMkLst>
            <pc:docMk/>
            <pc:sldMk cId="2461813600" sldId="403"/>
            <ac:spMk id="9" creationId="{018A2ED1-187E-4860-89F1-6CFC0E5AA738}"/>
          </ac:spMkLst>
        </pc:spChg>
        <pc:spChg chg="mod">
          <ac:chgData name="Fabrizio Paloni" userId="S::fpaloni@jtsenimed.eu::bfa85b47-2842-495c-bfd6-5e94dccd0e1b" providerId="AD" clId="Web-{1595E17A-341D-45E4-B37F-579D22578128}" dt="2021-06-24T12:35:56.149" v="134" actId="1076"/>
          <ac:spMkLst>
            <pc:docMk/>
            <pc:sldMk cId="2461813600" sldId="403"/>
            <ac:spMk id="10" creationId="{B0CB22A6-BE8B-46D1-BAA6-E916EDC15A5A}"/>
          </ac:spMkLst>
        </pc:spChg>
        <pc:spChg chg="mod">
          <ac:chgData name="Fabrizio Paloni" userId="S::fpaloni@jtsenimed.eu::bfa85b47-2842-495c-bfd6-5e94dccd0e1b" providerId="AD" clId="Web-{1595E17A-341D-45E4-B37F-579D22578128}" dt="2021-06-24T12:29:34.011" v="88" actId="1076"/>
          <ac:spMkLst>
            <pc:docMk/>
            <pc:sldMk cId="2461813600" sldId="403"/>
            <ac:spMk id="11" creationId="{265F4FE6-6B33-4DA5-9A01-F8F7AE221E3B}"/>
          </ac:spMkLst>
        </pc:spChg>
        <pc:spChg chg="mod">
          <ac:chgData name="Fabrizio Paloni" userId="S::fpaloni@jtsenimed.eu::bfa85b47-2842-495c-bfd6-5e94dccd0e1b" providerId="AD" clId="Web-{1595E17A-341D-45E4-B37F-579D22578128}" dt="2021-06-24T12:32:17.466" v="101" actId="20577"/>
          <ac:spMkLst>
            <pc:docMk/>
            <pc:sldMk cId="2461813600" sldId="403"/>
            <ac:spMk id="12" creationId="{0B77E2C3-21A3-4908-89CC-DEB7E952E378}"/>
          </ac:spMkLst>
        </pc:spChg>
      </pc:sldChg>
    </pc:docChg>
  </pc:docChgLst>
  <pc:docChgLst>
    <pc:chgData name="Fabrizio Paloni" userId="S::fpaloni@jtsenimed.eu::bfa85b47-2842-495c-bfd6-5e94dccd0e1b" providerId="AD" clId="Web-{5ECA5650-173B-4F6B-B10E-99BDAEDE9F2D}"/>
    <pc:docChg chg="mod modSld modMainMaster">
      <pc:chgData name="Fabrizio Paloni" userId="S::fpaloni@jtsenimed.eu::bfa85b47-2842-495c-bfd6-5e94dccd0e1b" providerId="AD" clId="Web-{5ECA5650-173B-4F6B-B10E-99BDAEDE9F2D}" dt="2021-06-24T12:42:28.783" v="18"/>
      <pc:docMkLst>
        <pc:docMk/>
      </pc:docMkLst>
      <pc:sldChg chg="addSp modSp">
        <pc:chgData name="Fabrizio Paloni" userId="S::fpaloni@jtsenimed.eu::bfa85b47-2842-495c-bfd6-5e94dccd0e1b" providerId="AD" clId="Web-{5ECA5650-173B-4F6B-B10E-99BDAEDE9F2D}" dt="2021-06-24T12:41:58.657" v="16"/>
        <pc:sldMkLst>
          <pc:docMk/>
          <pc:sldMk cId="0" sldId="256"/>
        </pc:sldMkLst>
        <pc:spChg chg="add mod">
          <ac:chgData name="Fabrizio Paloni" userId="S::fpaloni@jtsenimed.eu::bfa85b47-2842-495c-bfd6-5e94dccd0e1b" providerId="AD" clId="Web-{5ECA5650-173B-4F6B-B10E-99BDAEDE9F2D}" dt="2021-06-24T12:41:58.657" v="16"/>
          <ac:spMkLst>
            <pc:docMk/>
            <pc:sldMk cId="0" sldId="256"/>
            <ac:spMk id="2" creationId="{2993AC9B-9983-4054-9DD0-91DB2A93EFCF}"/>
          </ac:spMkLst>
        </pc:spChg>
      </pc:sldChg>
      <pc:sldChg chg="addSp modSp">
        <pc:chgData name="Fabrizio Paloni" userId="S::fpaloni@jtsenimed.eu::bfa85b47-2842-495c-bfd6-5e94dccd0e1b" providerId="AD" clId="Web-{5ECA5650-173B-4F6B-B10E-99BDAEDE9F2D}" dt="2021-06-24T12:41:58.657" v="16"/>
        <pc:sldMkLst>
          <pc:docMk/>
          <pc:sldMk cId="3472321486" sldId="296"/>
        </pc:sldMkLst>
        <pc:spChg chg="add mod">
          <ac:chgData name="Fabrizio Paloni" userId="S::fpaloni@jtsenimed.eu::bfa85b47-2842-495c-bfd6-5e94dccd0e1b" providerId="AD" clId="Web-{5ECA5650-173B-4F6B-B10E-99BDAEDE9F2D}" dt="2021-06-24T12:41:58.657" v="16"/>
          <ac:spMkLst>
            <pc:docMk/>
            <pc:sldMk cId="3472321486" sldId="296"/>
            <ac:spMk id="2" creationId="{84EC4819-818F-45EA-B014-603A78248400}"/>
          </ac:spMkLst>
        </pc:spChg>
      </pc:sldChg>
      <pc:sldChg chg="addSp modSp">
        <pc:chgData name="Fabrizio Paloni" userId="S::fpaloni@jtsenimed.eu::bfa85b47-2842-495c-bfd6-5e94dccd0e1b" providerId="AD" clId="Web-{5ECA5650-173B-4F6B-B10E-99BDAEDE9F2D}" dt="2021-06-24T12:41:58.657" v="16"/>
        <pc:sldMkLst>
          <pc:docMk/>
          <pc:sldMk cId="2758309358" sldId="398"/>
        </pc:sldMkLst>
        <pc:spChg chg="add mod">
          <ac:chgData name="Fabrizio Paloni" userId="S::fpaloni@jtsenimed.eu::bfa85b47-2842-495c-bfd6-5e94dccd0e1b" providerId="AD" clId="Web-{5ECA5650-173B-4F6B-B10E-99BDAEDE9F2D}" dt="2021-06-24T12:41:58.657" v="16"/>
          <ac:spMkLst>
            <pc:docMk/>
            <pc:sldMk cId="2758309358" sldId="398"/>
            <ac:spMk id="2" creationId="{33079128-2FCC-401C-B992-B2E4E96061BF}"/>
          </ac:spMkLst>
        </pc:spChg>
      </pc:sldChg>
      <pc:sldChg chg="addSp modSp">
        <pc:chgData name="Fabrizio Paloni" userId="S::fpaloni@jtsenimed.eu::bfa85b47-2842-495c-bfd6-5e94dccd0e1b" providerId="AD" clId="Web-{5ECA5650-173B-4F6B-B10E-99BDAEDE9F2D}" dt="2021-06-24T12:41:58.657" v="16"/>
        <pc:sldMkLst>
          <pc:docMk/>
          <pc:sldMk cId="3107596592" sldId="399"/>
        </pc:sldMkLst>
        <pc:spChg chg="add mod">
          <ac:chgData name="Fabrizio Paloni" userId="S::fpaloni@jtsenimed.eu::bfa85b47-2842-495c-bfd6-5e94dccd0e1b" providerId="AD" clId="Web-{5ECA5650-173B-4F6B-B10E-99BDAEDE9F2D}" dt="2021-06-24T12:41:58.657" v="16"/>
          <ac:spMkLst>
            <pc:docMk/>
            <pc:sldMk cId="3107596592" sldId="399"/>
            <ac:spMk id="6" creationId="{EBF3EDDD-8991-464F-BCBB-F867E7E3ADA7}"/>
          </ac:spMkLst>
        </pc:spChg>
      </pc:sldChg>
      <pc:sldChg chg="addSp delSp modSp">
        <pc:chgData name="Fabrizio Paloni" userId="S::fpaloni@jtsenimed.eu::bfa85b47-2842-495c-bfd6-5e94dccd0e1b" providerId="AD" clId="Web-{5ECA5650-173B-4F6B-B10E-99BDAEDE9F2D}" dt="2021-06-24T12:41:48.767" v="15"/>
        <pc:sldMkLst>
          <pc:docMk/>
          <pc:sldMk cId="2461813600" sldId="403"/>
        </pc:sldMkLst>
        <pc:spChg chg="add mod">
          <ac:chgData name="Fabrizio Paloni" userId="S::fpaloni@jtsenimed.eu::bfa85b47-2842-495c-bfd6-5e94dccd0e1b" providerId="AD" clId="Web-{5ECA5650-173B-4F6B-B10E-99BDAEDE9F2D}" dt="2021-06-24T12:41:48.767" v="15"/>
          <ac:spMkLst>
            <pc:docMk/>
            <pc:sldMk cId="2461813600" sldId="403"/>
            <ac:spMk id="2" creationId="{A24667EA-09D1-4797-84BB-3C145D20D984}"/>
          </ac:spMkLst>
        </pc:spChg>
        <pc:spChg chg="del mod">
          <ac:chgData name="Fabrizio Paloni" userId="S::fpaloni@jtsenimed.eu::bfa85b47-2842-495c-bfd6-5e94dccd0e1b" providerId="AD" clId="Web-{5ECA5650-173B-4F6B-B10E-99BDAEDE9F2D}" dt="2021-06-24T12:39:42.546" v="1"/>
          <ac:spMkLst>
            <pc:docMk/>
            <pc:sldMk cId="2461813600" sldId="403"/>
            <ac:spMk id="7" creationId="{6A158ADD-81B0-4E58-ACF4-B9F81550FBA1}"/>
          </ac:spMkLst>
        </pc:spChg>
        <pc:spChg chg="del">
          <ac:chgData name="Fabrizio Paloni" userId="S::fpaloni@jtsenimed.eu::bfa85b47-2842-495c-bfd6-5e94dccd0e1b" providerId="AD" clId="Web-{5ECA5650-173B-4F6B-B10E-99BDAEDE9F2D}" dt="2021-06-24T12:39:45.984" v="2"/>
          <ac:spMkLst>
            <pc:docMk/>
            <pc:sldMk cId="2461813600" sldId="403"/>
            <ac:spMk id="9" creationId="{018A2ED1-187E-4860-89F1-6CFC0E5AA738}"/>
          </ac:spMkLst>
        </pc:spChg>
        <pc:spChg chg="mod">
          <ac:chgData name="Fabrizio Paloni" userId="S::fpaloni@jtsenimed.eu::bfa85b47-2842-495c-bfd6-5e94dccd0e1b" providerId="AD" clId="Web-{5ECA5650-173B-4F6B-B10E-99BDAEDE9F2D}" dt="2021-06-24T12:40:53.969" v="13" actId="20577"/>
          <ac:spMkLst>
            <pc:docMk/>
            <pc:sldMk cId="2461813600" sldId="403"/>
            <ac:spMk id="10" creationId="{B0CB22A6-BE8B-46D1-BAA6-E916EDC15A5A}"/>
          </ac:spMkLst>
        </pc:spChg>
        <pc:spChg chg="del mod">
          <ac:chgData name="Fabrizio Paloni" userId="S::fpaloni@jtsenimed.eu::bfa85b47-2842-495c-bfd6-5e94dccd0e1b" providerId="AD" clId="Web-{5ECA5650-173B-4F6B-B10E-99BDAEDE9F2D}" dt="2021-06-24T12:39:54.796" v="4"/>
          <ac:spMkLst>
            <pc:docMk/>
            <pc:sldMk cId="2461813600" sldId="403"/>
            <ac:spMk id="11" creationId="{265F4FE6-6B33-4DA5-9A01-F8F7AE221E3B}"/>
          </ac:spMkLst>
        </pc:spChg>
        <pc:spChg chg="del">
          <ac:chgData name="Fabrizio Paloni" userId="S::fpaloni@jtsenimed.eu::bfa85b47-2842-495c-bfd6-5e94dccd0e1b" providerId="AD" clId="Web-{5ECA5650-173B-4F6B-B10E-99BDAEDE9F2D}" dt="2021-06-24T12:41:22.032" v="14"/>
          <ac:spMkLst>
            <pc:docMk/>
            <pc:sldMk cId="2461813600" sldId="403"/>
            <ac:spMk id="12" creationId="{0B77E2C3-21A3-4908-89CC-DEB7E952E378}"/>
          </ac:spMkLst>
        </pc:spChg>
      </pc:sldChg>
      <pc:sldMasterChg chg="mod modSldLayout">
        <pc:chgData name="Fabrizio Paloni" userId="S::fpaloni@jtsenimed.eu::bfa85b47-2842-495c-bfd6-5e94dccd0e1b" providerId="AD" clId="Web-{5ECA5650-173B-4F6B-B10E-99BDAEDE9F2D}" dt="2021-06-24T12:42:28.783" v="18"/>
        <pc:sldMasterMkLst>
          <pc:docMk/>
          <pc:sldMasterMk cId="0" sldId="2147483648"/>
        </pc:sldMasterMkLst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51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52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53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54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55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56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57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58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59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60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61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8"/>
            <pc:sldLayoutMk cId="0" sldId="2147483662"/>
          </pc:sldLayoutMkLst>
        </pc:sldLayoutChg>
      </pc:sldMasterChg>
      <pc:sldMasterChg chg="mod modSldLayout">
        <pc:chgData name="Fabrizio Paloni" userId="S::fpaloni@jtsenimed.eu::bfa85b47-2842-495c-bfd6-5e94dccd0e1b" providerId="AD" clId="Web-{5ECA5650-173B-4F6B-B10E-99BDAEDE9F2D}" dt="2021-06-24T12:42:28.783" v="18"/>
        <pc:sldMasterMkLst>
          <pc:docMk/>
          <pc:sldMasterMk cId="0" sldId="2147483649"/>
        </pc:sldMasterMkLst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63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64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65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66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67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68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69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70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71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72"/>
          </pc:sldLayoutMkLst>
        </pc:sldLayoutChg>
        <pc:sldLayoutChg chg="mod">
          <pc:chgData name="Fabrizio Paloni" userId="S::fpaloni@jtsenimed.eu::bfa85b47-2842-495c-bfd6-5e94dccd0e1b" providerId="AD" clId="Web-{5ECA5650-173B-4F6B-B10E-99BDAEDE9F2D}" dt="2021-06-24T12:42:28.783" v="18"/>
          <pc:sldLayoutMkLst>
            <pc:docMk/>
            <pc:sldMasterMk cId="0" sldId="2147483649"/>
            <pc:sldLayoutMk cId="0" sldId="214748367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altLang="it-IT" noProof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548B2D08-0EE0-4EF1-B82F-257AC8181B3C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2CF957FD-F138-4CB6-A2B0-7180B340509C}" type="slidenum">
              <a:rPr lang="it-IT" altLang="it-IT"/>
              <a:pPr/>
              <a:t>1</a:t>
            </a:fld>
            <a:endParaRPr lang="it-IT" altLang="it-IT"/>
          </a:p>
        </p:txBody>
      </p:sp>
      <p:sp>
        <p:nvSpPr>
          <p:cNvPr id="61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1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</p:spPr>
        <p:txBody>
          <a:bodyPr wrap="none" anchor="ctr"/>
          <a:lstStyle/>
          <a:p>
            <a:pPr marL="215900" indent="-214313" eaLnBrk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it-IT" altLang="it-IT" sz="2000">
              <a:latin typeface="Arial" charset="0"/>
              <a:cs typeface="Arial Unicode MS" charset="0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/>
          <a:lstStyle/>
          <a:p>
            <a:pPr eaLnBrk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2A820224-B539-4D4C-A7F1-B564EADEECD1}" type="slidenum">
              <a:rPr lang="it-IT" altLang="it-IT" sz="1400">
                <a:solidFill>
                  <a:srgbClr val="000000"/>
                </a:solidFill>
              </a:rPr>
              <a:pPr eaLnBrk="1">
                <a:buClr>
                  <a:srgbClr val="000000"/>
                </a:buClr>
                <a:buSzPct val="100000"/>
                <a:buFont typeface="Times New Roman" pitchFamily="16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1</a:t>
            </a:fld>
            <a:endParaRPr lang="it-IT" altLang="it-IT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8F7B9510-B6F9-4AC0-985D-AA31E257EE7F}" type="slidenum">
              <a:rPr lang="it-IT" altLang="it-IT"/>
              <a:pPr/>
              <a:t>12</a:t>
            </a:fld>
            <a:endParaRPr lang="it-IT" altLang="it-IT"/>
          </a:p>
        </p:txBody>
      </p:sp>
      <p:sp>
        <p:nvSpPr>
          <p:cNvPr id="583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2525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83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7188" cy="4467225"/>
          </a:xfrm>
          <a:noFill/>
        </p:spPr>
        <p:txBody>
          <a:bodyPr wrap="none" anchor="ctr"/>
          <a:lstStyle/>
          <a:p>
            <a:endParaRPr lang="it-IT" altLang="it-IT"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F2FF9-F71D-4FA4-9558-DF8777705B29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A9FAC9-7B7E-464A-BFE0-BA7768327E1F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5813" cy="452437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43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F01F2F-823A-46D8-A319-761308F6B5B7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85EC4-307F-4AA5-97BF-ABDBEB887AA9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9295AF-0607-4B6A-AE03-F64B5228EA85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3B9DBD-3E30-4C39-8354-3A38970924E1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E3168-728D-44A3-9979-A6437C1C33C4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14A58-8F6A-4FA8-8F0F-A025E20E2BFC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81156-57B3-4538-B3D0-0C386BFC659D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90DE8-8858-4DA0-8E64-20D538EE7F49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A62936-183C-4E35-BC2A-508B740C3DB2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42389B-152B-4F27-963D-A847A895DDA8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B51B5D-351A-44D9-BD46-52A899390A66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597A31-7ABC-412F-ABD3-C1A5A8984DCA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11AD18-9E94-4ECC-85C5-0D6BBCCF2667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D4A769-87C5-4C7E-A836-23C5A2199E0B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20D087-4817-41C2-9A92-CFE45DCF3710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C42340-662F-4BFC-A74F-204093015552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FFA7B-021E-4FFA-8B55-B7D3B9510B34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866521-7D09-42E4-B913-79525819EC4C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00EAE1-CA83-4CFD-A6DA-918D04DAF481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A5D7D-89C0-427B-877F-987EB7AC48CA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3E24D6-23C2-45C0-BD5D-B6642D534485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130425"/>
            <a:ext cx="7770813" cy="14684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Click to edit the title text formatFare clic per modificare lo stile del titolo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Calibri" charset="0"/>
              </a:defRPr>
            </a:lvl1pPr>
          </a:lstStyle>
          <a:p>
            <a:fld id="{75539172-E100-4A7E-9BFA-70A5699556AD}" type="slidenum">
              <a:rPr lang="it-IT" altLang="it-IT"/>
              <a:pPr/>
              <a:t>‹N›</a:t>
            </a:fld>
            <a:endParaRPr lang="it-IT" altLang="it-IT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Click to edit the outline text format</a:t>
            </a:r>
          </a:p>
          <a:p>
            <a:pPr lvl="1"/>
            <a:r>
              <a:rPr lang="en-GB" altLang="it-IT"/>
              <a:t>Second Outline Level</a:t>
            </a:r>
          </a:p>
          <a:p>
            <a:pPr lvl="2"/>
            <a:r>
              <a:rPr lang="en-GB" altLang="it-IT"/>
              <a:t>Third Outline Level</a:t>
            </a:r>
          </a:p>
          <a:p>
            <a:pPr lvl="3"/>
            <a:r>
              <a:rPr lang="en-GB" altLang="it-IT"/>
              <a:t>Fourth Outline Level</a:t>
            </a:r>
          </a:p>
          <a:p>
            <a:pPr lvl="4"/>
            <a:r>
              <a:rPr lang="en-GB" altLang="it-IT"/>
              <a:t>Fifth Outline Level</a:t>
            </a:r>
          </a:p>
          <a:p>
            <a:pPr lvl="4"/>
            <a:r>
              <a:rPr lang="en-GB" altLang="it-IT"/>
              <a:t>Sixth Outline Level</a:t>
            </a:r>
          </a:p>
          <a:p>
            <a:pPr lvl="4"/>
            <a:r>
              <a:rPr lang="en-GB" altLang="it-IT"/>
              <a:t>Seventh Outline Level</a:t>
            </a:r>
          </a:p>
          <a:p>
            <a:pPr lvl="4"/>
            <a:r>
              <a:rPr lang="en-GB" altLang="it-IT"/>
              <a:t>Eighth Outline Level</a:t>
            </a:r>
          </a:p>
          <a:p>
            <a:pPr lvl="4"/>
            <a:r>
              <a:rPr lang="en-GB" altLang="it-IT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hdr="0" ftr="0"/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Click to edit the title text formatFare clic per modificare lo stile del titolo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Click to edit the outline text format</a:t>
            </a:r>
          </a:p>
          <a:p>
            <a:pPr lvl="1"/>
            <a:r>
              <a:rPr lang="en-GB" altLang="it-IT"/>
              <a:t>Second Outline Level</a:t>
            </a:r>
          </a:p>
          <a:p>
            <a:pPr lvl="2"/>
            <a:r>
              <a:rPr lang="en-GB" altLang="it-IT"/>
              <a:t>Third Outline Level</a:t>
            </a:r>
          </a:p>
          <a:p>
            <a:pPr lvl="3"/>
            <a:r>
              <a:rPr lang="en-GB" altLang="it-IT"/>
              <a:t>Fourth Outline Level</a:t>
            </a:r>
          </a:p>
          <a:p>
            <a:pPr lvl="4"/>
            <a:r>
              <a:rPr lang="en-GB" altLang="it-IT"/>
              <a:t>Fifth Outline Level</a:t>
            </a:r>
          </a:p>
          <a:p>
            <a:pPr lvl="4"/>
            <a:r>
              <a:rPr lang="en-GB" altLang="it-IT"/>
              <a:t>Sixth Outline Level</a:t>
            </a:r>
          </a:p>
          <a:p>
            <a:pPr lvl="4"/>
            <a:r>
              <a:rPr lang="en-GB" altLang="it-IT"/>
              <a:t>Seventh Outline Level</a:t>
            </a:r>
          </a:p>
          <a:p>
            <a:pPr lvl="4"/>
            <a:r>
              <a:rPr lang="en-GB" altLang="it-IT"/>
              <a:t>Eighth Outline Level</a:t>
            </a:r>
          </a:p>
          <a:p>
            <a:pPr lvl="0"/>
            <a:r>
              <a:rPr lang="en-GB" altLang="it-IT"/>
              <a:t>Ninth Outline LevelFare clic per modificare stili del testo dello schema</a:t>
            </a:r>
          </a:p>
          <a:p>
            <a:pPr lvl="1"/>
            <a:r>
              <a:rPr lang="en-GB" altLang="it-IT"/>
              <a:t>Secondo livello</a:t>
            </a:r>
          </a:p>
          <a:p>
            <a:pPr lvl="2"/>
            <a:r>
              <a:rPr lang="en-GB" altLang="it-IT"/>
              <a:t>Terzo livello</a:t>
            </a:r>
          </a:p>
          <a:p>
            <a:pPr lvl="3"/>
            <a:r>
              <a:rPr lang="en-GB" altLang="it-IT"/>
              <a:t>Quarto livello</a:t>
            </a:r>
          </a:p>
          <a:p>
            <a:pPr lvl="4"/>
            <a:r>
              <a:rPr lang="en-GB" altLang="it-IT"/>
              <a:t>Quinto livello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it-IT" altLang="it-IT"/>
              <a:t>11/11/20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Calibri" charset="0"/>
              </a:defRPr>
            </a:lvl1pPr>
          </a:lstStyle>
          <a:p>
            <a:fld id="{15419F01-5C7D-4337-B6E9-FE8442B11586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/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260350"/>
            <a:ext cx="5129213" cy="1028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" name="Rettangolo 7"/>
          <p:cNvSpPr>
            <a:spLocks noChangeArrowheads="1"/>
          </p:cNvSpPr>
          <p:nvPr/>
        </p:nvSpPr>
        <p:spPr bwMode="auto">
          <a:xfrm>
            <a:off x="1285852" y="2571744"/>
            <a:ext cx="6595119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ENI CBC MED Strategic Projects:</a:t>
            </a:r>
            <a:br>
              <a:rPr lang="en-US" sz="2800" b="1" dirty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28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Beneficiaries and Auditors Training</a:t>
            </a:r>
            <a:endParaRPr lang="it-IT" sz="2800" dirty="0"/>
          </a:p>
          <a:p>
            <a:pPr algn="ctr"/>
            <a:endParaRPr lang="en-US" sz="4000" b="1" dirty="0">
              <a:solidFill>
                <a:srgbClr val="C00000"/>
              </a:solidFill>
              <a:latin typeface="Calibri" pitchFamily="34" charset="0"/>
            </a:endParaRPr>
          </a:p>
          <a:p>
            <a:pPr algn="ctr"/>
            <a:r>
              <a:rPr lang="en-US" sz="4000" b="1" dirty="0">
                <a:solidFill>
                  <a:srgbClr val="C00000"/>
                </a:solidFill>
                <a:latin typeface="Calibri" pitchFamily="34" charset="0"/>
              </a:rPr>
              <a:t>Tips on Reporting</a:t>
            </a:r>
            <a:endParaRPr lang="en-US" sz="2800" b="1" dirty="0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it-IT" sz="2800" dirty="0"/>
              <a:t>	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61ACFD7-0AF2-4C5C-AF84-9B664AAE28C3}"/>
              </a:ext>
            </a:extLst>
          </p:cNvPr>
          <p:cNvSpPr txBox="1"/>
          <p:nvPr/>
        </p:nvSpPr>
        <p:spPr>
          <a:xfrm>
            <a:off x="441702" y="5625885"/>
            <a:ext cx="2061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>
                <a:solidFill>
                  <a:srgbClr val="002060"/>
                </a:solidFill>
                <a:latin typeface="+mj-lt"/>
                <a:ea typeface="Arial Unicode MS" pitchFamily="34" charset="-128"/>
              </a:rPr>
              <a:t>country</a:t>
            </a:r>
          </a:p>
          <a:p>
            <a:r>
              <a:rPr lang="it-IT" sz="2000" b="1" i="1" dirty="0">
                <a:solidFill>
                  <a:srgbClr val="002060"/>
                </a:solidFill>
                <a:latin typeface="+mj-lt"/>
                <a:ea typeface="Arial Unicode MS" pitchFamily="34" charset="-128"/>
              </a:rPr>
              <a:t>date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e 10">
            <a:extLst>
              <a:ext uri="{FF2B5EF4-FFF2-40B4-BE49-F238E27FC236}">
                <a16:creationId xmlns:a16="http://schemas.microsoft.com/office/drawing/2014/main" id="{230BB6C4-03E7-4719-89D7-935A28CFED61}"/>
              </a:ext>
            </a:extLst>
          </p:cNvPr>
          <p:cNvSpPr/>
          <p:nvPr/>
        </p:nvSpPr>
        <p:spPr>
          <a:xfrm>
            <a:off x="8397876" y="6333758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4" descr="Finestra Di Dialogo, Punta, Consigli">
            <a:extLst>
              <a:ext uri="{FF2B5EF4-FFF2-40B4-BE49-F238E27FC236}">
                <a16:creationId xmlns:a16="http://schemas.microsoft.com/office/drawing/2014/main" id="{7C6D6AE3-98D7-4A63-BEEE-D54C2C8FB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7671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F04B4D-7DD8-4EE4-82BF-EAC7A8965C87}"/>
              </a:ext>
            </a:extLst>
          </p:cNvPr>
          <p:cNvSpPr txBox="1"/>
          <p:nvPr/>
        </p:nvSpPr>
        <p:spPr>
          <a:xfrm>
            <a:off x="261218" y="623590"/>
            <a:ext cx="531889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9pPr>
          </a:lstStyle>
          <a:p>
            <a:r>
              <a:rPr lang="en-US" dirty="0"/>
              <a:t>Exchange Rate in the </a:t>
            </a:r>
          </a:p>
          <a:p>
            <a:r>
              <a:rPr lang="en-US" dirty="0"/>
              <a:t>Financial Report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8872C9-7042-4B8C-9B58-09B4D190BD04}"/>
              </a:ext>
            </a:extLst>
          </p:cNvPr>
          <p:cNvSpPr txBox="1"/>
          <p:nvPr/>
        </p:nvSpPr>
        <p:spPr>
          <a:xfrm>
            <a:off x="1259632" y="2420888"/>
            <a:ext cx="6696744" cy="156966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>
                <a:latin typeface="Calibri" pitchFamily="34" charset="0"/>
                <a:ea typeface="Microsoft YaHei" pitchFamily="34" charset="-122"/>
              </a:rPr>
              <a:t>BENEFICIARIES:</a:t>
            </a:r>
          </a:p>
          <a:p>
            <a:r>
              <a:rPr lang="en-US" dirty="0">
                <a:latin typeface="Arial"/>
                <a:cs typeface="Arial Unicode MS"/>
              </a:rPr>
              <a:t>Report all expenditures </a:t>
            </a:r>
            <a:r>
              <a:rPr lang="en-US" b="1" dirty="0">
                <a:solidFill>
                  <a:schemeClr val="accent2"/>
                </a:solidFill>
                <a:highlight>
                  <a:srgbClr val="FFFF00"/>
                </a:highlight>
                <a:latin typeface="Arial"/>
                <a:cs typeface="Arial Unicode MS"/>
              </a:rPr>
              <a:t>in the currency they were incurred in</a:t>
            </a:r>
            <a:r>
              <a:rPr lang="en-US" b="1" dirty="0">
                <a:solidFill>
                  <a:srgbClr val="C00000"/>
                </a:solidFill>
                <a:highlight>
                  <a:srgbClr val="FFFF00"/>
                </a:highlight>
                <a:latin typeface="Arial"/>
                <a:cs typeface="Arial Unicode MS"/>
              </a:rPr>
              <a:t> </a:t>
            </a:r>
            <a:r>
              <a:rPr lang="en-US" dirty="0">
                <a:latin typeface="Arial"/>
                <a:cs typeface="Arial Unicode MS"/>
              </a:rPr>
              <a:t>(you will be able to choose from the drop-down menu in the MIS) and the </a:t>
            </a:r>
            <a:r>
              <a:rPr lang="en-US" b="1" dirty="0">
                <a:latin typeface="Arial"/>
                <a:cs typeface="Arial Unicode MS"/>
              </a:rPr>
              <a:t>exchange rate will be applied automatically </a:t>
            </a:r>
            <a:r>
              <a:rPr lang="en-US" dirty="0">
                <a:latin typeface="Arial"/>
                <a:cs typeface="Arial Unicode MS"/>
              </a:rPr>
              <a:t>by the system when the report is submitted to the auditor.</a:t>
            </a:r>
            <a:endParaRPr lang="en-GB" dirty="0">
              <a:latin typeface="Arial"/>
              <a:cs typeface="Arial Unicode M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3778D-5672-48EA-8C48-D6B03AC91E44}"/>
              </a:ext>
            </a:extLst>
          </p:cNvPr>
          <p:cNvSpPr txBox="1"/>
          <p:nvPr/>
        </p:nvSpPr>
        <p:spPr>
          <a:xfrm>
            <a:off x="1259632" y="4440594"/>
            <a:ext cx="6696744" cy="1292662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>
                <a:latin typeface="Calibri" pitchFamily="34" charset="0"/>
                <a:ea typeface="Microsoft YaHei" pitchFamily="34" charset="-122"/>
              </a:rPr>
              <a:t>EXTERNAL AUDITORS</a:t>
            </a:r>
            <a:r>
              <a:rPr lang="en-US" sz="2400" b="1" dirty="0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rPr>
              <a:t>:</a:t>
            </a:r>
          </a:p>
          <a:p>
            <a:r>
              <a:rPr lang="en-US" dirty="0">
                <a:latin typeface="Arial"/>
                <a:cs typeface="Arial Unicode MS"/>
              </a:rPr>
              <a:t>You </a:t>
            </a:r>
            <a:r>
              <a:rPr lang="en-US" b="1" dirty="0">
                <a:solidFill>
                  <a:schemeClr val="accent2"/>
                </a:solidFill>
                <a:highlight>
                  <a:srgbClr val="FFFF00"/>
                </a:highlight>
                <a:latin typeface="Arial"/>
                <a:cs typeface="Arial Unicode MS"/>
              </a:rPr>
              <a:t>MUST</a:t>
            </a:r>
            <a:r>
              <a:rPr lang="en-US" dirty="0">
                <a:latin typeface="Arial"/>
                <a:cs typeface="Arial Unicode MS"/>
              </a:rPr>
              <a:t> verify that the expenditures have been inputted correctly, in the original currency. If not, </a:t>
            </a:r>
            <a:r>
              <a:rPr lang="en-US" b="1" dirty="0">
                <a:latin typeface="Arial"/>
                <a:cs typeface="Arial Unicode MS"/>
              </a:rPr>
              <a:t>you must report this in the list of findings</a:t>
            </a:r>
            <a:r>
              <a:rPr lang="en-US" dirty="0">
                <a:latin typeface="Arial"/>
                <a:cs typeface="Arial Unicode MS"/>
              </a:rPr>
              <a:t> (incorrect exchange rate)!</a:t>
            </a:r>
            <a:endParaRPr lang="en-GB" dirty="0">
              <a:latin typeface="Arial"/>
              <a:cs typeface="Arial Unicode MS"/>
            </a:endParaRP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3079128-2FCC-401C-B992-B2E4E96061BF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/>
            <a:fld id="{E5A62936-183C-4E35-BC2A-508B740C3DB2}" type="slidenum">
              <a:rPr lang="it-IT" altLang="it-IT" sz="1000" b="1">
                <a:solidFill>
                  <a:schemeClr val="bg1"/>
                </a:solidFill>
              </a:rPr>
              <a:pPr algn="r"/>
              <a:t>10</a:t>
            </a:fld>
            <a:endParaRPr lang="it-IT" sz="1000" b="1" dirty="0">
              <a:solidFill>
                <a:schemeClr val="bg1"/>
              </a:solidFill>
            </a:endParaRP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CEEBC96D-C89E-4323-97F8-3B6BD6D23FCB}"/>
              </a:ext>
            </a:extLst>
          </p:cNvPr>
          <p:cNvGrpSpPr>
            <a:grpSpLocks/>
          </p:cNvGrpSpPr>
          <p:nvPr/>
        </p:nvGrpSpPr>
        <p:grpSpPr bwMode="auto">
          <a:xfrm>
            <a:off x="6634590" y="5853113"/>
            <a:ext cx="2360613" cy="503237"/>
            <a:chOff x="4014" y="3611"/>
            <a:chExt cx="1487" cy="317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AAAFFECB-D84C-476F-92A4-E490A7AA3E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 l="36244" t="33365" r="46564"/>
            <a:stretch>
              <a:fillRect/>
            </a:stretch>
          </p:blipFill>
          <p:spPr bwMode="auto">
            <a:xfrm>
              <a:off x="4591" y="3611"/>
              <a:ext cx="321" cy="317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28A3028A-F599-408C-AF70-BFD925D4FA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 l="10449" r="11189"/>
            <a:stretch>
              <a:fillRect/>
            </a:stretch>
          </p:blipFill>
          <p:spPr bwMode="auto">
            <a:xfrm>
              <a:off x="4014" y="3611"/>
              <a:ext cx="576" cy="292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5B27EE0E-D8DE-41B2-9C2C-EE63305FDD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947" y="3658"/>
              <a:ext cx="554" cy="234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758309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e 10">
            <a:extLst>
              <a:ext uri="{FF2B5EF4-FFF2-40B4-BE49-F238E27FC236}">
                <a16:creationId xmlns:a16="http://schemas.microsoft.com/office/drawing/2014/main" id="{F4025CEA-47D4-4696-8BF0-9B68AF2AD692}"/>
              </a:ext>
            </a:extLst>
          </p:cNvPr>
          <p:cNvSpPr/>
          <p:nvPr/>
        </p:nvSpPr>
        <p:spPr>
          <a:xfrm>
            <a:off x="8397876" y="6356350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4" descr="Finestra Di Dialogo, Punta, Consigli">
            <a:extLst>
              <a:ext uri="{FF2B5EF4-FFF2-40B4-BE49-F238E27FC236}">
                <a16:creationId xmlns:a16="http://schemas.microsoft.com/office/drawing/2014/main" id="{7C6D6AE3-98D7-4A63-BEEE-D54C2C8FB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7671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F04B4D-7DD8-4EE4-82BF-EAC7A8965C87}"/>
              </a:ext>
            </a:extLst>
          </p:cNvPr>
          <p:cNvSpPr txBox="1"/>
          <p:nvPr/>
        </p:nvSpPr>
        <p:spPr>
          <a:xfrm>
            <a:off x="467544" y="620688"/>
            <a:ext cx="53188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9pPr>
          </a:lstStyle>
          <a:p>
            <a:r>
              <a:rPr lang="en-US" dirty="0"/>
              <a:t>General Tip - Naming the Files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52783-6CF6-45B5-AD76-5F4B996960AC}"/>
              </a:ext>
            </a:extLst>
          </p:cNvPr>
          <p:cNvSpPr txBox="1"/>
          <p:nvPr/>
        </p:nvSpPr>
        <p:spPr>
          <a:xfrm>
            <a:off x="683568" y="1532307"/>
            <a:ext cx="6480720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</a:rPr>
              <a:t>When providing supporting documents in electronic format (via the MIS or via e-mail), avoid file names that can lead to confusion (e.g. Scan_01; Image123456, etc.). </a:t>
            </a: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  <a:cs typeface="Arial Unicode MS"/>
              </a:rPr>
              <a:t>Try to </a:t>
            </a:r>
            <a:r>
              <a:rPr lang="en-US" sz="1800" b="1" i="0" u="none" strike="noStrike" baseline="0" dirty="0">
                <a:solidFill>
                  <a:schemeClr val="accent2"/>
                </a:solidFill>
                <a:highlight>
                  <a:srgbClr val="FFFF00"/>
                </a:highlight>
                <a:latin typeface="+mj-lt"/>
                <a:cs typeface="Arial Unicode MS"/>
              </a:rPr>
              <a:t>use self-explanatory names</a:t>
            </a:r>
            <a:r>
              <a:rPr lang="en-US" sz="1800" b="1" i="0" u="none" strike="noStrike" baseline="0" dirty="0">
                <a:solidFill>
                  <a:srgbClr val="C00000"/>
                </a:solidFill>
                <a:highlight>
                  <a:srgbClr val="FFFF00"/>
                </a:highlight>
                <a:latin typeface="+mj-lt"/>
                <a:cs typeface="Arial Unicode MS"/>
              </a:rPr>
              <a:t>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  <a:cs typeface="Arial Unicode MS"/>
              </a:rPr>
              <a:t>with your files. Include, the following elements:</a:t>
            </a:r>
            <a:r>
              <a:rPr lang="en-US" dirty="0">
                <a:solidFill>
                  <a:srgbClr val="000000"/>
                </a:solidFill>
                <a:latin typeface="+mj-lt"/>
                <a:cs typeface="Arial Unicode MS"/>
              </a:rPr>
              <a:t> </a:t>
            </a:r>
            <a:endParaRPr lang="en-US" sz="1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</a:rPr>
              <a:t>the Origin (BEN/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+mj-lt"/>
              </a:rPr>
              <a:t>PPn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</a:rPr>
              <a:t>);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</a:rPr>
              <a:t>the cost category (HR, TR, SS …);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</a:rPr>
              <a:t>the content (time-sheet, contract, invoice, payment, etc.).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89D25F-B467-4B45-8930-1D01DE75BE2E}"/>
              </a:ext>
            </a:extLst>
          </p:cNvPr>
          <p:cNvSpPr txBox="1"/>
          <p:nvPr/>
        </p:nvSpPr>
        <p:spPr>
          <a:xfrm>
            <a:off x="1115616" y="4193065"/>
            <a:ext cx="6912768" cy="203132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b="1" i="0" u="none" strike="noStrike" baseline="0" dirty="0">
                <a:solidFill>
                  <a:srgbClr val="C00000"/>
                </a:solidFill>
                <a:latin typeface="+mj-lt"/>
              </a:rPr>
              <a:t>Examples:</a:t>
            </a:r>
          </a:p>
          <a:p>
            <a:pPr marL="342900" indent="-342900">
              <a:buAutoNum type="arabicParenR"/>
            </a:pPr>
            <a:r>
              <a:rPr lang="en-US" sz="18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+mj-lt"/>
              </a:rPr>
              <a:t>HR.PP1.TS_Elie_01.2021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</a:rPr>
              <a:t>= time-sheet of staff member Elie Z for January 2021;</a:t>
            </a:r>
          </a:p>
          <a:p>
            <a:pPr marL="342900" indent="-342900">
              <a:buAutoNum type="arabicParenR"/>
            </a:pPr>
            <a:r>
              <a:rPr lang="en-US" sz="18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+mj-lt"/>
              </a:rPr>
              <a:t>TR.BEN.Amina_ticket_02.2020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</a:rPr>
              <a:t> = Amina’s ticket for a travel in February 2020; </a:t>
            </a:r>
          </a:p>
          <a:p>
            <a:pPr marL="342900" indent="-342900">
              <a:buAutoNum type="arabicParenR"/>
            </a:pPr>
            <a:r>
              <a:rPr lang="en-US" sz="18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+mj-lt"/>
              </a:rPr>
              <a:t>SS.PP4.Invoice_Meeting_1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</a:rPr>
              <a:t>= invoice paid by PP4 for a service concerning the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+mj-lt"/>
              </a:rPr>
              <a:t>organisation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+mj-lt"/>
              </a:rPr>
              <a:t> of a meeting. 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BF3EDDD-8991-464F-BCBB-F867E7E3ADA7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/>
            <a:fld id="{E5A62936-183C-4E35-BC2A-508B740C3DB2}" type="slidenum">
              <a:rPr lang="it-IT" altLang="it-IT" sz="1000" b="1">
                <a:solidFill>
                  <a:schemeClr val="bg1"/>
                </a:solidFill>
              </a:rPr>
              <a:pPr algn="r"/>
              <a:t>11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596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F78B9952-D035-4C3A-B29C-27065B92D17D}"/>
              </a:ext>
            </a:extLst>
          </p:cNvPr>
          <p:cNvSpPr/>
          <p:nvPr/>
        </p:nvSpPr>
        <p:spPr>
          <a:xfrm>
            <a:off x="8399463" y="6325520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346" name="Rectangle 1"/>
          <p:cNvSpPr>
            <a:spLocks noChangeArrowheads="1"/>
          </p:cNvSpPr>
          <p:nvPr/>
        </p:nvSpPr>
        <p:spPr bwMode="auto">
          <a:xfrm>
            <a:off x="714348" y="928670"/>
            <a:ext cx="7858180" cy="4034054"/>
          </a:xfrm>
          <a:prstGeom prst="rect">
            <a:avLst/>
          </a:prstGeom>
          <a:noFill/>
          <a:ln w="9360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 b="1" dirty="0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rPr>
              <a:t>...need more information?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3600" b="1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Tx/>
              <a:buChar char="-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 b="1" dirty="0">
                <a:solidFill>
                  <a:srgbClr val="000000"/>
                </a:solidFill>
                <a:latin typeface="Calibri" charset="0"/>
              </a:rPr>
              <a:t> see art 6 of the Grant Contract;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Tx/>
              <a:buChar char="-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 b="1" dirty="0">
                <a:solidFill>
                  <a:srgbClr val="000000"/>
                </a:solidFill>
                <a:latin typeface="Calibri" charset="0"/>
              </a:rPr>
              <a:t> read chapter 4 of the PIM;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Tx/>
              <a:buChar char="-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 b="1" dirty="0">
                <a:solidFill>
                  <a:srgbClr val="000000"/>
                </a:solidFill>
                <a:latin typeface="Calibri" charset="0"/>
              </a:rPr>
              <a:t> check the FAQ on reporting;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Tx/>
              <a:buChar char="-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 b="1" dirty="0">
                <a:solidFill>
                  <a:srgbClr val="000000"/>
                </a:solidFill>
                <a:latin typeface="Calibri" charset="0"/>
              </a:rPr>
              <a:t> contact your JTS officers.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3600" b="1" dirty="0">
              <a:solidFill>
                <a:srgbClr val="000000"/>
              </a:solidFill>
              <a:latin typeface="Calibri" charset="0"/>
            </a:endParaRPr>
          </a:p>
        </p:txBody>
      </p:sp>
      <p:grpSp>
        <p:nvGrpSpPr>
          <p:cNvPr id="57347" name="Group 2"/>
          <p:cNvGrpSpPr>
            <a:grpSpLocks/>
          </p:cNvGrpSpPr>
          <p:nvPr/>
        </p:nvGrpSpPr>
        <p:grpSpPr bwMode="auto">
          <a:xfrm>
            <a:off x="6372225" y="5732463"/>
            <a:ext cx="2360613" cy="503237"/>
            <a:chOff x="4014" y="3611"/>
            <a:chExt cx="1487" cy="317"/>
          </a:xfrm>
        </p:grpSpPr>
        <p:pic>
          <p:nvPicPr>
            <p:cNvPr id="57348" name="Picture 3"/>
            <p:cNvPicPr>
              <a:picLocks noChangeAspect="1" noChangeArrowheads="1"/>
            </p:cNvPicPr>
            <p:nvPr/>
          </p:nvPicPr>
          <p:blipFill>
            <a:blip r:embed="rId3"/>
            <a:srcRect l="36244" t="33365" r="46564"/>
            <a:stretch>
              <a:fillRect/>
            </a:stretch>
          </p:blipFill>
          <p:spPr bwMode="auto">
            <a:xfrm>
              <a:off x="4591" y="3611"/>
              <a:ext cx="321" cy="317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  <a:effectLst/>
          </p:spPr>
        </p:pic>
        <p:pic>
          <p:nvPicPr>
            <p:cNvPr id="5734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10449" r="11189"/>
            <a:stretch>
              <a:fillRect/>
            </a:stretch>
          </p:blipFill>
          <p:spPr bwMode="auto">
            <a:xfrm>
              <a:off x="4014" y="3611"/>
              <a:ext cx="576" cy="292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  <a:effectLst/>
          </p:spPr>
        </p:pic>
        <p:pic>
          <p:nvPicPr>
            <p:cNvPr id="57350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947" y="3658"/>
              <a:ext cx="554" cy="234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  <a:effectLst/>
          </p:spPr>
        </p:pic>
      </p:grpSp>
      <p:sp>
        <p:nvSpPr>
          <p:cNvPr id="7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/>
            <a:fld id="{9FEC75AF-E91C-43D4-A91A-FCFCF5812DA7}" type="slidenum">
              <a:rPr lang="it-IT" altLang="it-IT" sz="1000" b="1" smtClean="0">
                <a:latin typeface="+mn-lt"/>
              </a:rPr>
              <a:pPr algn="r"/>
              <a:t>12</a:t>
            </a:fld>
            <a:endParaRPr lang="it-IT" altLang="it-IT" sz="1000" b="1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344745" y="2297302"/>
            <a:ext cx="6552728" cy="3480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sz="2800" b="1" dirty="0">
                <a:solidFill>
                  <a:srgbClr val="000000"/>
                </a:solidFill>
                <a:latin typeface="Calibri" pitchFamily="32" charset="0"/>
              </a:rPr>
              <a:t>THANK YOU FOR YOUR ATTENTION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2800" b="1" dirty="0">
              <a:solidFill>
                <a:srgbClr val="000000"/>
              </a:solidFill>
              <a:latin typeface="Calibri" pitchFamily="32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sz="2800" b="1" dirty="0">
                <a:solidFill>
                  <a:srgbClr val="000000"/>
                </a:solidFill>
                <a:latin typeface="Calibri" pitchFamily="32" charset="0"/>
              </a:rPr>
              <a:t>MERCI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2800" b="1" dirty="0">
              <a:solidFill>
                <a:srgbClr val="000000"/>
              </a:solidFill>
              <a:latin typeface="Calibri" pitchFamily="32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ar-SA" altLang="it-IT" sz="3600" b="1" dirty="0">
                <a:solidFill>
                  <a:srgbClr val="000000"/>
                </a:solidFill>
                <a:latin typeface="Arabic Typesetting" pitchFamily="64" charset="0"/>
              </a:rPr>
              <a:t>شكراً</a:t>
            </a:r>
            <a:endParaRPr lang="en-GB" altLang="it-IT" sz="3600" b="1" dirty="0">
              <a:solidFill>
                <a:srgbClr val="000000"/>
              </a:solidFill>
              <a:latin typeface="Arabic Typesetting" pitchFamily="6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600" b="1" dirty="0">
              <a:solidFill>
                <a:srgbClr val="000000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600" b="1" dirty="0">
              <a:solidFill>
                <a:srgbClr val="000000"/>
              </a:solidFill>
            </a:endParaRPr>
          </a:p>
        </p:txBody>
      </p:sp>
      <p:grpSp>
        <p:nvGrpSpPr>
          <p:cNvPr id="3" name="Gruppo 14"/>
          <p:cNvGrpSpPr>
            <a:grpSpLocks noChangeAspect="1"/>
          </p:cNvGrpSpPr>
          <p:nvPr/>
        </p:nvGrpSpPr>
        <p:grpSpPr bwMode="auto">
          <a:xfrm>
            <a:off x="6372225" y="5732463"/>
            <a:ext cx="2362200" cy="504825"/>
            <a:chOff x="3517180" y="0"/>
            <a:chExt cx="6619503" cy="1412875"/>
          </a:xfrm>
        </p:grpSpPr>
        <p:pic>
          <p:nvPicPr>
            <p:cNvPr id="4" name="Picture 2" descr="head_2_EN"/>
            <p:cNvPicPr>
              <a:picLocks noChangeAspect="1" noChangeArrowheads="1"/>
            </p:cNvPicPr>
            <p:nvPr/>
          </p:nvPicPr>
          <p:blipFill>
            <a:blip r:embed="rId2" cstate="print"/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Immagine 1"/>
            <p:cNvPicPr>
              <a:picLocks noChangeAspect="1" noChangeArrowheads="1"/>
            </p:cNvPicPr>
            <p:nvPr/>
          </p:nvPicPr>
          <p:blipFill>
            <a:blip r:embed="rId3" cstate="print"/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Immagine 18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047559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e 4">
            <a:extLst>
              <a:ext uri="{FF2B5EF4-FFF2-40B4-BE49-F238E27FC236}">
                <a16:creationId xmlns:a16="http://schemas.microsoft.com/office/drawing/2014/main" id="{A9AD410F-29C2-4B3E-A6E7-0DA26FB90DC8}"/>
              </a:ext>
            </a:extLst>
          </p:cNvPr>
          <p:cNvSpPr/>
          <p:nvPr/>
        </p:nvSpPr>
        <p:spPr>
          <a:xfrm>
            <a:off x="8399463" y="6356350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46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fld id="{9FEC75AF-E91C-43D4-A91A-FCFCF5812DA7}" type="slidenum">
              <a:rPr lang="it-IT" altLang="it-IT" sz="1000" b="1">
                <a:latin typeface="+mn-lt"/>
                <a:ea typeface="+mn-ea"/>
                <a:cs typeface="+mn-cs"/>
              </a:rPr>
              <a:pPr algn="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it-IT" altLang="it-IT" sz="1000" b="1" dirty="0">
              <a:latin typeface="+mn-lt"/>
              <a:ea typeface="+mn-ea"/>
              <a:cs typeface="+mn-cs"/>
            </a:endParaRPr>
          </a:p>
        </p:txBody>
      </p:sp>
      <p:sp>
        <p:nvSpPr>
          <p:cNvPr id="6147" name="Rettangolo 6"/>
          <p:cNvSpPr>
            <a:spLocks noChangeArrowheads="1"/>
          </p:cNvSpPr>
          <p:nvPr/>
        </p:nvSpPr>
        <p:spPr bwMode="auto">
          <a:xfrm>
            <a:off x="468313" y="323850"/>
            <a:ext cx="82661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/>
            <a:r>
              <a:rPr lang="en-US" altLang="it-IT" sz="3200" b="1" dirty="0">
                <a:solidFill>
                  <a:srgbClr val="C00000"/>
                </a:solidFill>
                <a:latin typeface="Calibri" pitchFamily="34" charset="0"/>
              </a:rPr>
              <a:t>Project reporting: what?</a:t>
            </a:r>
          </a:p>
        </p:txBody>
      </p:sp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428596" y="857232"/>
            <a:ext cx="8496300" cy="489582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r>
              <a:rPr lang="en-US" altLang="it-IT" sz="2800" dirty="0">
                <a:solidFill>
                  <a:schemeClr val="tx1"/>
                </a:solidFill>
                <a:latin typeface="Calibri" pitchFamily="34" charset="0"/>
              </a:rPr>
              <a:t>All reports have a narrative and a financial section.</a:t>
            </a:r>
          </a:p>
          <a:p>
            <a:endParaRPr lang="en-US" altLang="it-IT" sz="2000" u="sng" dirty="0">
              <a:solidFill>
                <a:schemeClr val="tx1"/>
              </a:solidFill>
              <a:latin typeface="Calibri" pitchFamily="34" charset="0"/>
            </a:endParaRPr>
          </a:p>
          <a:p>
            <a:pPr marL="514350" indent="-514350">
              <a:buAutoNum type="arabicPeriod"/>
            </a:pPr>
            <a:r>
              <a:rPr lang="en-US" altLang="it-IT" sz="2800" b="1" u="sng" dirty="0">
                <a:solidFill>
                  <a:schemeClr val="tx1"/>
                </a:solidFill>
                <a:latin typeface="Calibri" pitchFamily="34" charset="0"/>
              </a:rPr>
              <a:t>Narrative section</a:t>
            </a:r>
            <a:r>
              <a:rPr lang="en-US" altLang="it-IT" sz="2800" u="sng" dirty="0">
                <a:solidFill>
                  <a:schemeClr val="tx1"/>
                </a:solidFill>
                <a:latin typeface="Calibri" pitchFamily="34" charset="0"/>
              </a:rPr>
              <a:t>:</a:t>
            </a:r>
          </a:p>
          <a:p>
            <a:endParaRPr lang="en-US" altLang="it-IT" sz="2000" u="sng" dirty="0">
              <a:solidFill>
                <a:schemeClr val="tx1"/>
              </a:solidFill>
              <a:latin typeface="Calibri" pitchFamily="34" charset="0"/>
            </a:endParaRPr>
          </a:p>
          <a:p>
            <a:pPr algn="just"/>
            <a:r>
              <a:rPr lang="en-US" altLang="it-IT" sz="2800" dirty="0">
                <a:solidFill>
                  <a:schemeClr val="tx1"/>
                </a:solidFill>
                <a:latin typeface="Calibri" pitchFamily="34" charset="0"/>
              </a:rPr>
              <a:t>It provides factual-based evidence that the project delivers outputs and results as described in GC Annex I and contributes to the Programme indicators set in JOP.</a:t>
            </a:r>
          </a:p>
          <a:p>
            <a:endParaRPr lang="en-US" altLang="it-IT" sz="2000" dirty="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en-US" altLang="it-IT" sz="2800" dirty="0">
                <a:solidFill>
                  <a:schemeClr val="tx1"/>
                </a:solidFill>
                <a:latin typeface="Calibri" pitchFamily="34" charset="0"/>
              </a:rPr>
              <a:t>Updated information on the project implementation is filled in by the LB and supporting documents (outputs and deliverables) are uploaded in the MIS.</a:t>
            </a:r>
          </a:p>
          <a:p>
            <a:endParaRPr lang="en-US" altLang="it-IT" sz="28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506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e 14">
            <a:extLst>
              <a:ext uri="{FF2B5EF4-FFF2-40B4-BE49-F238E27FC236}">
                <a16:creationId xmlns:a16="http://schemas.microsoft.com/office/drawing/2014/main" id="{57193FCF-9A1F-438F-9677-EF4B1A6195EE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325817-5D88-4565-99FE-5CFD12133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C58343EA-1051-4E15-9124-93FD0C37B076}" type="slidenum">
              <a:rPr lang="it-IT" sz="1000" b="1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it-IT" sz="1000" b="1" dirty="0">
              <a:solidFill>
                <a:schemeClr val="bg1"/>
              </a:solidFill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25D6A606-3FDD-4282-AF36-0DB7590B7A65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A6854306-DE8D-4D6C-A971-8B8F57DD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703A45CD-E92D-4D95-A00D-C368641A9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0F28F995-600C-443F-B6A8-08E6289BD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5124" name="Picture 4" descr="Finestra Di Dialogo, Punta, Consigli">
            <a:extLst>
              <a:ext uri="{FF2B5EF4-FFF2-40B4-BE49-F238E27FC236}">
                <a16:creationId xmlns:a16="http://schemas.microsoft.com/office/drawing/2014/main" id="{68154FC3-A3C7-43D1-B9BB-4B39D1DB2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79963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3175E3-54C7-4C08-961D-27A0E6DA4A19}"/>
              </a:ext>
            </a:extLst>
          </p:cNvPr>
          <p:cNvSpPr txBox="1"/>
          <p:nvPr/>
        </p:nvSpPr>
        <p:spPr>
          <a:xfrm>
            <a:off x="323528" y="260648"/>
            <a:ext cx="58161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9pPr>
          </a:lstStyle>
          <a:p>
            <a:r>
              <a:rPr lang="en-US" dirty="0"/>
              <a:t>Reporting Activities and Outputs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28EC30-57FA-4756-B049-57D9208B0C5B}"/>
              </a:ext>
            </a:extLst>
          </p:cNvPr>
          <p:cNvSpPr txBox="1"/>
          <p:nvPr/>
        </p:nvSpPr>
        <p:spPr>
          <a:xfrm>
            <a:off x="477117" y="2080358"/>
            <a:ext cx="36628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1- Give a short and precise summary on the state of the art of the output and/or activity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38515A-B8AB-4B56-8ED9-F86FA6D2553A}"/>
              </a:ext>
            </a:extLst>
          </p:cNvPr>
          <p:cNvSpPr txBox="1"/>
          <p:nvPr/>
        </p:nvSpPr>
        <p:spPr>
          <a:xfrm>
            <a:off x="477117" y="3209015"/>
            <a:ext cx="3662835" cy="120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2- Clarify if the outputs and activities planned for the reporting period have been completed/achieved or not</a:t>
            </a:r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9C7BEC-6D13-4AAF-ACE3-5897222B40C3}"/>
              </a:ext>
            </a:extLst>
          </p:cNvPr>
          <p:cNvSpPr txBox="1"/>
          <p:nvPr/>
        </p:nvSpPr>
        <p:spPr>
          <a:xfrm>
            <a:off x="477117" y="4616190"/>
            <a:ext cx="3806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2- Remember to </a:t>
            </a:r>
            <a:r>
              <a:rPr 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postpone outputs </a:t>
            </a:r>
            <a:r>
              <a:rPr lang="en-US" dirty="0"/>
              <a:t>if a delay is foreseen</a:t>
            </a:r>
            <a:endParaRPr lang="en-GB" dirty="0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89E8A6B0-A25F-4182-86C9-9FB94C418BBD}"/>
              </a:ext>
            </a:extLst>
          </p:cNvPr>
          <p:cNvSpPr/>
          <p:nvPr/>
        </p:nvSpPr>
        <p:spPr bwMode="auto">
          <a:xfrm>
            <a:off x="4152652" y="1894456"/>
            <a:ext cx="864098" cy="3698657"/>
          </a:xfrm>
          <a:prstGeom prst="rightBrace">
            <a:avLst>
              <a:gd name="adj1" fmla="val 8333"/>
              <a:gd name="adj2" fmla="val 30120"/>
            </a:avLst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 Unicode MS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53AC44-8359-4195-977F-AF3A867DC9F7}"/>
              </a:ext>
            </a:extLst>
          </p:cNvPr>
          <p:cNvSpPr txBox="1"/>
          <p:nvPr/>
        </p:nvSpPr>
        <p:spPr>
          <a:xfrm>
            <a:off x="5148064" y="2298072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Remember to UPLOAD all required </a:t>
            </a:r>
            <a:r>
              <a:rPr lang="en-US" b="1" dirty="0">
                <a:solidFill>
                  <a:srgbClr val="C00000"/>
                </a:solidFill>
              </a:rPr>
              <a:t>DELIVERABLES</a:t>
            </a:r>
            <a:r>
              <a:rPr lang="en-US" dirty="0"/>
              <a:t> in the corresponding section. Even in DRAFT version!!! 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A6C2D9-837E-4F47-814F-5DB87DE4C3C7}"/>
              </a:ext>
            </a:extLst>
          </p:cNvPr>
          <p:cNvSpPr txBox="1"/>
          <p:nvPr/>
        </p:nvSpPr>
        <p:spPr>
          <a:xfrm>
            <a:off x="5292080" y="4071882"/>
            <a:ext cx="3394720" cy="1015663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Assign clear, self-explanatory names to the files!!!!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82442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e 6">
            <a:extLst>
              <a:ext uri="{FF2B5EF4-FFF2-40B4-BE49-F238E27FC236}">
                <a16:creationId xmlns:a16="http://schemas.microsoft.com/office/drawing/2014/main" id="{3222516D-E627-4EB7-A7A4-2084EB926DF3}"/>
              </a:ext>
            </a:extLst>
          </p:cNvPr>
          <p:cNvSpPr/>
          <p:nvPr/>
        </p:nvSpPr>
        <p:spPr>
          <a:xfrm>
            <a:off x="8399463" y="6356350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46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/>
            <a:fld id="{9FEC75AF-E91C-43D4-A91A-FCFCF5812DA7}" type="slidenum">
              <a:rPr lang="it-IT" altLang="it-IT" sz="1000" b="1" smtClean="0">
                <a:latin typeface="+mn-lt"/>
              </a:rPr>
              <a:pPr algn="r"/>
              <a:t>4</a:t>
            </a:fld>
            <a:endParaRPr lang="it-IT" altLang="it-IT" sz="1000" b="1" dirty="0">
              <a:latin typeface="+mn-lt"/>
            </a:endParaRPr>
          </a:p>
        </p:txBody>
      </p:sp>
      <p:sp>
        <p:nvSpPr>
          <p:cNvPr id="6147" name="Rettangolo 6"/>
          <p:cNvSpPr>
            <a:spLocks noChangeArrowheads="1"/>
          </p:cNvSpPr>
          <p:nvPr/>
        </p:nvSpPr>
        <p:spPr bwMode="auto">
          <a:xfrm>
            <a:off x="214282" y="357166"/>
            <a:ext cx="82661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/>
            <a:r>
              <a:rPr lang="en-US" altLang="it-IT" sz="3200" b="1" dirty="0">
                <a:solidFill>
                  <a:srgbClr val="C00000"/>
                </a:solidFill>
                <a:latin typeface="Calibri" pitchFamily="34" charset="0"/>
              </a:rPr>
              <a:t>Project reporting: what?</a:t>
            </a:r>
          </a:p>
        </p:txBody>
      </p:sp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424477" y="1382633"/>
            <a:ext cx="8395995" cy="441877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just" eaLnBrk="1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 dirty="0">
                <a:solidFill>
                  <a:srgbClr val="000000"/>
                </a:solidFill>
                <a:latin typeface="Calibri" charset="0"/>
              </a:rPr>
              <a:t>The </a:t>
            </a:r>
            <a:r>
              <a:rPr lang="it-IT" altLang="it-IT" sz="2800" b="1" dirty="0">
                <a:solidFill>
                  <a:srgbClr val="000000"/>
                </a:solidFill>
                <a:latin typeface="Calibri" charset="0"/>
              </a:rPr>
              <a:t>financial report </a:t>
            </a:r>
            <a:r>
              <a:rPr lang="it-IT" altLang="it-IT" sz="2800" dirty="0">
                <a:solidFill>
                  <a:srgbClr val="000000"/>
                </a:solidFill>
                <a:latin typeface="Calibri" charset="0"/>
              </a:rPr>
              <a:t>is generated by the MIS on the basis of the list of expenditures filled in by the LB and PPs.</a:t>
            </a:r>
          </a:p>
          <a:p>
            <a:pPr algn="just" eaLnBrk="1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1100" dirty="0">
              <a:solidFill>
                <a:srgbClr val="000000"/>
              </a:solidFill>
              <a:latin typeface="Calibri" charset="0"/>
            </a:endParaRPr>
          </a:p>
          <a:p>
            <a:pPr algn="just" eaLnBrk="1">
              <a:spcBef>
                <a:spcPts val="638"/>
              </a:spcBef>
              <a:buClr>
                <a:srgbClr val="000000"/>
              </a:buCl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 dirty="0">
                <a:solidFill>
                  <a:srgbClr val="000000"/>
                </a:solidFill>
                <a:latin typeface="Calibri" charset="0"/>
              </a:rPr>
              <a:t>When declared in support of a payment </a:t>
            </a:r>
            <a:r>
              <a:rPr lang="it-IT" altLang="it-IT" sz="2800" dirty="0" err="1">
                <a:solidFill>
                  <a:srgbClr val="000000"/>
                </a:solidFill>
                <a:latin typeface="Calibri" charset="0"/>
              </a:rPr>
              <a:t>request</a:t>
            </a:r>
            <a:r>
              <a:rPr lang="it-IT" altLang="it-IT" sz="2800" dirty="0">
                <a:solidFill>
                  <a:srgbClr val="000000"/>
                </a:solidFill>
                <a:latin typeface="Calibri" charset="0"/>
              </a:rPr>
              <a:t> (i.e. at Interim Report stage), expenditures must be examined </a:t>
            </a:r>
            <a:r>
              <a:rPr lang="en-GB" altLang="it-IT" sz="2800" dirty="0">
                <a:solidFill>
                  <a:srgbClr val="000000"/>
                </a:solidFill>
                <a:latin typeface="Calibri" charset="0"/>
              </a:rPr>
              <a:t>by the external auditor.</a:t>
            </a:r>
            <a:endParaRPr lang="it-IT" altLang="it-IT" sz="2800" dirty="0">
              <a:solidFill>
                <a:srgbClr val="000000"/>
              </a:solidFill>
              <a:latin typeface="Calibri" charset="0"/>
            </a:endParaRPr>
          </a:p>
          <a:p>
            <a:pPr algn="just" eaLnBrk="1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1100" dirty="0">
              <a:solidFill>
                <a:srgbClr val="000000"/>
              </a:solidFill>
              <a:latin typeface="Calibri" charset="0"/>
            </a:endParaRPr>
          </a:p>
          <a:p>
            <a:pPr algn="just" eaLnBrk="1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 i="1" dirty="0">
                <a:solidFill>
                  <a:srgbClr val="000000"/>
                </a:solidFill>
                <a:latin typeface="Calibri" charset="0"/>
              </a:rPr>
              <a:t> N.B. LBs and partners should update regularly the list of expenditures, in order to reduce the workload close to the deadlines.</a:t>
            </a:r>
            <a:endParaRPr lang="it-IT" altLang="it-IT" sz="2800" dirty="0">
              <a:solidFill>
                <a:srgbClr val="000000"/>
              </a:solidFill>
              <a:latin typeface="Calibri" charset="0"/>
            </a:endParaRPr>
          </a:p>
          <a:p>
            <a:pPr algn="just" eaLnBrk="1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1000" b="1" dirty="0">
              <a:latin typeface="+mn-lt"/>
              <a:ea typeface="+mn-ea"/>
              <a:cs typeface="+mn-cs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28596" y="857232"/>
            <a:ext cx="7572428" cy="52540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175" algn="l"/>
                <a:tab pos="450850" algn="l"/>
                <a:tab pos="900113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5688" algn="l"/>
                <a:tab pos="4044950" algn="l"/>
                <a:tab pos="4494213" algn="l"/>
                <a:tab pos="4943475" algn="l"/>
                <a:tab pos="5392738" algn="l"/>
                <a:tab pos="5842000" algn="l"/>
                <a:tab pos="6291263" algn="l"/>
                <a:tab pos="6740525" algn="l"/>
                <a:tab pos="7189788" algn="l"/>
                <a:tab pos="7639050" algn="l"/>
                <a:tab pos="8088313" algn="l"/>
                <a:tab pos="8537575" algn="l"/>
                <a:tab pos="8986838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>
              <a:spcAft>
                <a:spcPts val="1200"/>
              </a:spcAft>
            </a:pPr>
            <a:r>
              <a:rPr lang="en-US" altLang="it-IT" sz="2800" b="1" dirty="0">
                <a:solidFill>
                  <a:schemeClr val="tx1"/>
                </a:solidFill>
                <a:latin typeface="Calibri" pitchFamily="34" charset="0"/>
              </a:rPr>
              <a:t>2. </a:t>
            </a:r>
            <a:r>
              <a:rPr lang="en-US" altLang="it-IT" sz="2800" b="1" u="sng" dirty="0">
                <a:solidFill>
                  <a:schemeClr val="tx1"/>
                </a:solidFill>
                <a:latin typeface="Calibri" pitchFamily="34" charset="0"/>
              </a:rPr>
              <a:t>Financial section</a:t>
            </a:r>
            <a:r>
              <a:rPr lang="en-US" altLang="it-IT" sz="2800" b="1" dirty="0">
                <a:solidFill>
                  <a:schemeClr val="tx1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8BB4A25D-9360-4687-B663-239BF3F96A8A}"/>
              </a:ext>
            </a:extLst>
          </p:cNvPr>
          <p:cNvSpPr txBox="1"/>
          <p:nvPr/>
        </p:nvSpPr>
        <p:spPr>
          <a:xfrm>
            <a:off x="2580060" y="5126029"/>
            <a:ext cx="5039940" cy="1200329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rPr>
              <a:t>IMPORTANT!!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>
                <a:latin typeface="Calibri" pitchFamily="34" charset="0"/>
                <a:ea typeface="Microsoft YaHei" pitchFamily="34" charset="-122"/>
              </a:rPr>
              <a:t>Expenditure not verified by an auditor can be moved to the following report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0170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e 15">
            <a:extLst>
              <a:ext uri="{FF2B5EF4-FFF2-40B4-BE49-F238E27FC236}">
                <a16:creationId xmlns:a16="http://schemas.microsoft.com/office/drawing/2014/main" id="{287A7DC7-DC92-47B4-B3C9-C9413E305083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325817-5D88-4565-99FE-5CFD12133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C58343EA-1051-4E15-9124-93FD0C37B076}" type="slidenum">
              <a:rPr lang="it-IT" sz="1000" b="1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it-IT" sz="1000" b="1" dirty="0">
              <a:solidFill>
                <a:schemeClr val="bg1"/>
              </a:solidFill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25D6A606-3FDD-4282-AF36-0DB7590B7A65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A6854306-DE8D-4D6C-A971-8B8F57DD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703A45CD-E92D-4D95-A00D-C368641A9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0F28F995-600C-443F-B6A8-08E6289BD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5124" name="Picture 4" descr="Finestra Di Dialogo, Punta, Consigli">
            <a:extLst>
              <a:ext uri="{FF2B5EF4-FFF2-40B4-BE49-F238E27FC236}">
                <a16:creationId xmlns:a16="http://schemas.microsoft.com/office/drawing/2014/main" id="{68154FC3-A3C7-43D1-B9BB-4B39D1DB2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79963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3175E3-54C7-4C08-961D-27A0E6DA4A19}"/>
              </a:ext>
            </a:extLst>
          </p:cNvPr>
          <p:cNvSpPr txBox="1"/>
          <p:nvPr/>
        </p:nvSpPr>
        <p:spPr>
          <a:xfrm>
            <a:off x="405234" y="548680"/>
            <a:ext cx="58161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9pPr>
          </a:lstStyle>
          <a:p>
            <a:r>
              <a:rPr lang="en-US" dirty="0"/>
              <a:t>Reporting Human Resources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9580CE-0D5A-4ABA-A4B9-F2BD00CF7728}"/>
              </a:ext>
            </a:extLst>
          </p:cNvPr>
          <p:cNvSpPr txBox="1"/>
          <p:nvPr/>
        </p:nvSpPr>
        <p:spPr>
          <a:xfrm>
            <a:off x="592706" y="1706827"/>
            <a:ext cx="2736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Was the staff member (employee) already part of the organization </a:t>
            </a:r>
            <a:r>
              <a:rPr 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BEFORE</a:t>
            </a:r>
            <a:r>
              <a:rPr lang="en-US" dirty="0"/>
              <a:t> the project was approved?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29F04C-F607-4B49-9032-FDE32F689FDC}"/>
              </a:ext>
            </a:extLst>
          </p:cNvPr>
          <p:cNvSpPr txBox="1"/>
          <p:nvPr/>
        </p:nvSpPr>
        <p:spPr>
          <a:xfrm>
            <a:off x="592706" y="3723051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Was the staff member (employee) hired by the organization </a:t>
            </a:r>
            <a:r>
              <a:rPr 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AFTER</a:t>
            </a:r>
            <a:r>
              <a:rPr lang="en-US" dirty="0"/>
              <a:t> the project was approved?</a:t>
            </a:r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E600244-B447-4E97-98D4-BCC1A36B28AE}"/>
              </a:ext>
            </a:extLst>
          </p:cNvPr>
          <p:cNvSpPr/>
          <p:nvPr/>
        </p:nvSpPr>
        <p:spPr bwMode="auto">
          <a:xfrm>
            <a:off x="3403629" y="2276872"/>
            <a:ext cx="1008112" cy="510075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  <a:cs typeface="Arial Unicode MS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73CE6E-4E16-4707-BCD0-3B57845F0390}"/>
              </a:ext>
            </a:extLst>
          </p:cNvPr>
          <p:cNvSpPr txBox="1"/>
          <p:nvPr/>
        </p:nvSpPr>
        <p:spPr>
          <a:xfrm>
            <a:off x="4571999" y="1951672"/>
            <a:ext cx="39415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SUPPORTING DOCUMENTS:</a:t>
            </a:r>
          </a:p>
          <a:p>
            <a:pPr marL="285750" indent="-285750">
              <a:buFontTx/>
              <a:buChar char="-"/>
            </a:pPr>
            <a:r>
              <a:rPr lang="en-US" dirty="0"/>
              <a:t>Project assignment declaration (Annex 4.6 </a:t>
            </a:r>
            <a:r>
              <a:rPr lang="en-US" dirty="0" err="1"/>
              <a:t>ch.</a:t>
            </a:r>
            <a:r>
              <a:rPr lang="en-US" dirty="0"/>
              <a:t> 4 PIM)</a:t>
            </a:r>
          </a:p>
          <a:p>
            <a:pPr marL="285750" indent="-285750">
              <a:buFontTx/>
              <a:buChar char="-"/>
            </a:pPr>
            <a:r>
              <a:rPr lang="en-US" dirty="0"/>
              <a:t>Timesheets for part-time staff (Annex 7.1 </a:t>
            </a:r>
            <a:r>
              <a:rPr lang="en-US" dirty="0" err="1"/>
              <a:t>ch.</a:t>
            </a:r>
            <a:r>
              <a:rPr lang="en-US" dirty="0"/>
              <a:t> 7 PIM)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CB7529-C556-4DE6-9327-285B8410E0AB}"/>
              </a:ext>
            </a:extLst>
          </p:cNvPr>
          <p:cNvSpPr txBox="1"/>
          <p:nvPr/>
        </p:nvSpPr>
        <p:spPr>
          <a:xfrm>
            <a:off x="4644008" y="3644224"/>
            <a:ext cx="38695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SUPPORTING DOCUMENTS:</a:t>
            </a:r>
          </a:p>
          <a:p>
            <a:pPr marL="285750" indent="-285750">
              <a:buFontTx/>
              <a:buChar char="-"/>
            </a:pPr>
            <a:r>
              <a:rPr lang="en-US" dirty="0"/>
              <a:t>Selection procedure</a:t>
            </a:r>
          </a:p>
          <a:p>
            <a:pPr marL="285750" indent="-285750">
              <a:buFontTx/>
              <a:buChar char="-"/>
            </a:pPr>
            <a:r>
              <a:rPr lang="en-US" dirty="0"/>
              <a:t>Employment contract</a:t>
            </a:r>
          </a:p>
          <a:p>
            <a:pPr marL="285750" indent="-285750">
              <a:buFontTx/>
              <a:buChar char="-"/>
            </a:pPr>
            <a:r>
              <a:rPr lang="en-US" dirty="0"/>
              <a:t>Timesheets for part-time staff (Annex 7.1 </a:t>
            </a:r>
            <a:r>
              <a:rPr lang="en-US" dirty="0" err="1"/>
              <a:t>ch.</a:t>
            </a:r>
            <a:r>
              <a:rPr lang="en-US" dirty="0"/>
              <a:t> 7 PIM)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AE6CD8-51E3-44F9-A2C0-3F2E2A6FD94D}"/>
              </a:ext>
            </a:extLst>
          </p:cNvPr>
          <p:cNvSpPr txBox="1"/>
          <p:nvPr/>
        </p:nvSpPr>
        <p:spPr>
          <a:xfrm>
            <a:off x="539552" y="5157192"/>
            <a:ext cx="5039940" cy="1569660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rPr>
              <a:t>FOR ALL PROJECT STAFF:</a:t>
            </a:r>
          </a:p>
          <a:p>
            <a:r>
              <a:rPr lang="en-US" dirty="0"/>
              <a:t>Fill out and submit Annex 4.1 (</a:t>
            </a:r>
            <a:r>
              <a:rPr lang="en-US" b="1" dirty="0"/>
              <a:t>Cross-border transversal results indicators</a:t>
            </a:r>
            <a:r>
              <a:rPr lang="en-US" dirty="0"/>
              <a:t>), 4.5 (</a:t>
            </a:r>
            <a:r>
              <a:rPr lang="en-US" b="1" dirty="0"/>
              <a:t>List of Staff) </a:t>
            </a:r>
            <a:r>
              <a:rPr lang="en-US" dirty="0"/>
              <a:t>and 7.2 (</a:t>
            </a:r>
            <a:r>
              <a:rPr lang="en-US" b="1" dirty="0"/>
              <a:t>Gross salary sheet</a:t>
            </a:r>
            <a:r>
              <a:rPr lang="en-US" dirty="0"/>
              <a:t>) at every report</a:t>
            </a:r>
            <a:endParaRPr lang="en-GB" dirty="0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76DE834-9E14-4C30-B7D3-51012235DF70}"/>
              </a:ext>
            </a:extLst>
          </p:cNvPr>
          <p:cNvSpPr/>
          <p:nvPr/>
        </p:nvSpPr>
        <p:spPr bwMode="auto">
          <a:xfrm>
            <a:off x="3409794" y="3937975"/>
            <a:ext cx="1008112" cy="510075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213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e 14">
            <a:extLst>
              <a:ext uri="{FF2B5EF4-FFF2-40B4-BE49-F238E27FC236}">
                <a16:creationId xmlns:a16="http://schemas.microsoft.com/office/drawing/2014/main" id="{F91894B5-9B75-4E16-97CF-E7E9B8666F4C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325817-5D88-4565-99FE-5CFD12133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C58343EA-1051-4E15-9124-93FD0C37B076}" type="slidenum">
              <a:rPr lang="it-IT" sz="1000" b="1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it-IT" sz="1000" b="1" dirty="0">
              <a:solidFill>
                <a:schemeClr val="bg1"/>
              </a:solidFill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25D6A606-3FDD-4282-AF36-0DB7590B7A65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A6854306-DE8D-4D6C-A971-8B8F57DD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703A45CD-E92D-4D95-A00D-C368641A9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0F28F995-600C-443F-B6A8-08E6289BD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5124" name="Picture 4" descr="Finestra Di Dialogo, Punta, Consigli">
            <a:extLst>
              <a:ext uri="{FF2B5EF4-FFF2-40B4-BE49-F238E27FC236}">
                <a16:creationId xmlns:a16="http://schemas.microsoft.com/office/drawing/2014/main" id="{68154FC3-A3C7-43D1-B9BB-4B39D1DB2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78" y="188595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3175E3-54C7-4C08-961D-27A0E6DA4A19}"/>
              </a:ext>
            </a:extLst>
          </p:cNvPr>
          <p:cNvSpPr txBox="1"/>
          <p:nvPr/>
        </p:nvSpPr>
        <p:spPr>
          <a:xfrm>
            <a:off x="405234" y="548680"/>
            <a:ext cx="58161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9pPr>
          </a:lstStyle>
          <a:p>
            <a:r>
              <a:rPr lang="en-US" dirty="0"/>
              <a:t>Reporting Human Resources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9580CE-0D5A-4ABA-A4B9-F2BD00CF7728}"/>
              </a:ext>
            </a:extLst>
          </p:cNvPr>
          <p:cNvSpPr txBox="1"/>
          <p:nvPr/>
        </p:nvSpPr>
        <p:spPr>
          <a:xfrm>
            <a:off x="1331640" y="264473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Pay attention to</a:t>
            </a:r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E600244-B447-4E97-98D4-BCC1A36B28AE}"/>
              </a:ext>
            </a:extLst>
          </p:cNvPr>
          <p:cNvSpPr/>
          <p:nvPr/>
        </p:nvSpPr>
        <p:spPr bwMode="auto">
          <a:xfrm>
            <a:off x="3825259" y="2574367"/>
            <a:ext cx="1008112" cy="510075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  <a:cs typeface="Arial Unicode MS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73CE6E-4E16-4707-BCD0-3B57845F0390}"/>
              </a:ext>
            </a:extLst>
          </p:cNvPr>
          <p:cNvSpPr txBox="1"/>
          <p:nvPr/>
        </p:nvSpPr>
        <p:spPr>
          <a:xfrm>
            <a:off x="5213106" y="2675971"/>
            <a:ext cx="394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TIME-SHEET: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AE6CD8-51E3-44F9-A2C0-3F2E2A6FD94D}"/>
              </a:ext>
            </a:extLst>
          </p:cNvPr>
          <p:cNvSpPr txBox="1"/>
          <p:nvPr/>
        </p:nvSpPr>
        <p:spPr>
          <a:xfrm>
            <a:off x="1242838" y="3213441"/>
            <a:ext cx="6213069" cy="923330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</a:rPr>
              <a:t>Employee and employer/supervisor/project responsible </a:t>
            </a:r>
            <a:r>
              <a:rPr lang="en-GB" b="1" dirty="0">
                <a:highlight>
                  <a:srgbClr val="FFFF00"/>
                </a:highlight>
              </a:rPr>
              <a:t>CANNOT BE THE SAME PERSON</a:t>
            </a:r>
            <a:r>
              <a:rPr lang="en-GB" dirty="0">
                <a:highlight>
                  <a:srgbClr val="FFFF00"/>
                </a:highlight>
              </a:rPr>
              <a:t>! </a:t>
            </a:r>
          </a:p>
          <a:p>
            <a:r>
              <a:rPr lang="en-GB" dirty="0">
                <a:highlight>
                  <a:srgbClr val="FFFF00"/>
                </a:highlight>
              </a:rPr>
              <a:t>Different signatures are required. 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4C9AA26D-ACC6-4F8D-A9C3-97CC47A1D3E6}"/>
              </a:ext>
            </a:extLst>
          </p:cNvPr>
          <p:cNvSpPr txBox="1"/>
          <p:nvPr/>
        </p:nvSpPr>
        <p:spPr>
          <a:xfrm>
            <a:off x="1242838" y="4515034"/>
            <a:ext cx="6213069" cy="646331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</a:rPr>
              <a:t>Employees working for more than a ENI project must fill in a specific timesheet template  </a:t>
            </a:r>
          </a:p>
        </p:txBody>
      </p:sp>
    </p:spTree>
    <p:extLst>
      <p:ext uri="{BB962C8B-B14F-4D97-AF65-F5344CB8AC3E}">
        <p14:creationId xmlns:p14="http://schemas.microsoft.com/office/powerpoint/2010/main" val="2889734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e 14">
            <a:extLst>
              <a:ext uri="{FF2B5EF4-FFF2-40B4-BE49-F238E27FC236}">
                <a16:creationId xmlns:a16="http://schemas.microsoft.com/office/drawing/2014/main" id="{3E364A6E-835B-496D-9A26-804CFAA9264C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325817-5D88-4565-99FE-5CFD12133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C58343EA-1051-4E15-9124-93FD0C37B076}" type="slidenum">
              <a:rPr lang="it-IT" sz="1000" b="1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it-IT" sz="1000" b="1" dirty="0">
              <a:solidFill>
                <a:schemeClr val="bg1"/>
              </a:solidFill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25D6A606-3FDD-4282-AF36-0DB7590B7A65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A6854306-DE8D-4D6C-A971-8B8F57DD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703A45CD-E92D-4D95-A00D-C368641A9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0F28F995-600C-443F-B6A8-08E6289BD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5124" name="Picture 4" descr="Finestra Di Dialogo, Punta, Consigli">
            <a:extLst>
              <a:ext uri="{FF2B5EF4-FFF2-40B4-BE49-F238E27FC236}">
                <a16:creationId xmlns:a16="http://schemas.microsoft.com/office/drawing/2014/main" id="{68154FC3-A3C7-43D1-B9BB-4B39D1DB2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78" y="188595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3175E3-54C7-4C08-961D-27A0E6DA4A19}"/>
              </a:ext>
            </a:extLst>
          </p:cNvPr>
          <p:cNvSpPr txBox="1"/>
          <p:nvPr/>
        </p:nvSpPr>
        <p:spPr>
          <a:xfrm>
            <a:off x="405234" y="548680"/>
            <a:ext cx="58161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9pPr>
          </a:lstStyle>
          <a:p>
            <a:r>
              <a:rPr lang="en-US" dirty="0"/>
              <a:t>Reporting Travel and </a:t>
            </a:r>
            <a:r>
              <a:rPr lang="en-US" dirty="0" err="1"/>
              <a:t>subsistance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9580CE-0D5A-4ABA-A4B9-F2BD00CF7728}"/>
              </a:ext>
            </a:extLst>
          </p:cNvPr>
          <p:cNvSpPr txBox="1"/>
          <p:nvPr/>
        </p:nvSpPr>
        <p:spPr>
          <a:xfrm>
            <a:off x="1088955" y="2165425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Pay attention to</a:t>
            </a:r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E600244-B447-4E97-98D4-BCC1A36B28AE}"/>
              </a:ext>
            </a:extLst>
          </p:cNvPr>
          <p:cNvSpPr/>
          <p:nvPr/>
        </p:nvSpPr>
        <p:spPr bwMode="auto">
          <a:xfrm>
            <a:off x="3825259" y="2105141"/>
            <a:ext cx="1008112" cy="510075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  <a:cs typeface="Arial Unicode MS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73CE6E-4E16-4707-BCD0-3B57845F0390}"/>
              </a:ext>
            </a:extLst>
          </p:cNvPr>
          <p:cNvSpPr txBox="1"/>
          <p:nvPr/>
        </p:nvSpPr>
        <p:spPr>
          <a:xfrm>
            <a:off x="5149144" y="2213889"/>
            <a:ext cx="394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PER DIEMS CALCULATION: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AE6CD8-51E3-44F9-A2C0-3F2E2A6FD94D}"/>
              </a:ext>
            </a:extLst>
          </p:cNvPr>
          <p:cNvSpPr txBox="1"/>
          <p:nvPr/>
        </p:nvSpPr>
        <p:spPr>
          <a:xfrm>
            <a:off x="237480" y="4989334"/>
            <a:ext cx="5006318" cy="1200329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800" b="1" dirty="0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rPr>
              <a:t>FOR ALL TRAVEL:</a:t>
            </a:r>
          </a:p>
          <a:p>
            <a:r>
              <a:rPr lang="en-US" dirty="0"/>
              <a:t>Fill out and submit </a:t>
            </a:r>
            <a:r>
              <a:rPr lang="en-GB" dirty="0">
                <a:highlight>
                  <a:srgbClr val="FFFF00"/>
                </a:highlight>
              </a:rPr>
              <a:t>Annex 4.2 (</a:t>
            </a:r>
            <a:r>
              <a:rPr lang="en-GB" b="1" dirty="0">
                <a:highlight>
                  <a:srgbClr val="FFFF00"/>
                </a:highlight>
              </a:rPr>
              <a:t>Format reporting travel</a:t>
            </a:r>
            <a:r>
              <a:rPr lang="en-GB" dirty="0">
                <a:highlight>
                  <a:srgbClr val="FFFF00"/>
                </a:highlight>
              </a:rPr>
              <a:t>) to be provided at every report (in case of travel)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450E9E-84E8-4A05-A285-0AC3058A89DB}"/>
              </a:ext>
            </a:extLst>
          </p:cNvPr>
          <p:cNvSpPr txBox="1"/>
          <p:nvPr/>
        </p:nvSpPr>
        <p:spPr>
          <a:xfrm>
            <a:off x="1275369" y="3125237"/>
            <a:ext cx="6805603" cy="923330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</a:rPr>
              <a:t>In case of flat-rate allowance for subsistence costs, overnight stays have to be easily identified by providing the relevant supporting documents (i.e. hotels invoices)</a:t>
            </a:r>
          </a:p>
        </p:txBody>
      </p:sp>
    </p:spTree>
    <p:extLst>
      <p:ext uri="{BB962C8B-B14F-4D97-AF65-F5344CB8AC3E}">
        <p14:creationId xmlns:p14="http://schemas.microsoft.com/office/powerpoint/2010/main" val="1507690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e 12">
            <a:extLst>
              <a:ext uri="{FF2B5EF4-FFF2-40B4-BE49-F238E27FC236}">
                <a16:creationId xmlns:a16="http://schemas.microsoft.com/office/drawing/2014/main" id="{BF851B63-8B27-4B33-B5EB-C700E1139F5E}"/>
              </a:ext>
            </a:extLst>
          </p:cNvPr>
          <p:cNvSpPr/>
          <p:nvPr/>
        </p:nvSpPr>
        <p:spPr>
          <a:xfrm>
            <a:off x="8397876" y="6356350"/>
            <a:ext cx="287337" cy="2873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4" descr="Finestra Di Dialogo, Punta, Consigli">
            <a:extLst>
              <a:ext uri="{FF2B5EF4-FFF2-40B4-BE49-F238E27FC236}">
                <a16:creationId xmlns:a16="http://schemas.microsoft.com/office/drawing/2014/main" id="{7C6D6AE3-98D7-4A63-BEEE-D54C2C8FB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7671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F04B4D-7DD8-4EE4-82BF-EAC7A8965C87}"/>
              </a:ext>
            </a:extLst>
          </p:cNvPr>
          <p:cNvSpPr txBox="1"/>
          <p:nvPr/>
        </p:nvSpPr>
        <p:spPr>
          <a:xfrm>
            <a:off x="405234" y="548680"/>
            <a:ext cx="531889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9pPr>
          </a:lstStyle>
          <a:p>
            <a:r>
              <a:rPr lang="en-US" dirty="0"/>
              <a:t>VAT in the Financial Report</a:t>
            </a:r>
          </a:p>
          <a:p>
            <a:r>
              <a:rPr lang="en-US" dirty="0"/>
              <a:t>(when can VAT be reported?)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1C91CD-B56F-4F63-9996-1658BE2E4904}"/>
              </a:ext>
            </a:extLst>
          </p:cNvPr>
          <p:cNvSpPr txBox="1"/>
          <p:nvPr/>
        </p:nvSpPr>
        <p:spPr>
          <a:xfrm>
            <a:off x="1938149" y="1618409"/>
            <a:ext cx="529654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dirty="0">
                <a:latin typeface="Arial"/>
                <a:cs typeface="Arial Unicode MS"/>
              </a:rPr>
              <a:t>Is VAT a cost</a:t>
            </a:r>
            <a:endParaRPr lang="en-GB" sz="2400" dirty="0">
              <a:latin typeface="Arial"/>
              <a:cs typeface="Arial Unicode MS"/>
            </a:endParaRPr>
          </a:p>
          <a:p>
            <a:pPr algn="ctr"/>
            <a:r>
              <a:rPr lang="en-US" sz="2400" dirty="0">
                <a:latin typeface="Arial"/>
                <a:cs typeface="Arial Unicode MS"/>
              </a:rPr>
              <a:t>for the </a:t>
            </a:r>
            <a:r>
              <a:rPr lang="en-US" sz="2400" b="1" dirty="0">
                <a:solidFill>
                  <a:schemeClr val="accent2"/>
                </a:solidFill>
                <a:latin typeface="Arial"/>
                <a:cs typeface="Arial Unicode MS"/>
              </a:rPr>
              <a:t>EU beneficiary</a:t>
            </a:r>
            <a:r>
              <a:rPr lang="en-US" sz="2400" dirty="0">
                <a:latin typeface="Arial"/>
                <a:cs typeface="Arial Unicode MS"/>
              </a:rPr>
              <a:t> </a:t>
            </a:r>
            <a:r>
              <a:rPr lang="en-US" sz="2400" b="1" dirty="0">
                <a:solidFill>
                  <a:schemeClr val="accent2"/>
                </a:solidFill>
                <a:latin typeface="Arial"/>
                <a:cs typeface="Arial Unicode MS"/>
              </a:rPr>
              <a:t>organization </a:t>
            </a:r>
            <a:r>
              <a:rPr lang="en-US" sz="2400" dirty="0">
                <a:latin typeface="Arial"/>
                <a:cs typeface="Arial Unicode MS"/>
              </a:rPr>
              <a:t>(BEN/PP)?</a:t>
            </a:r>
            <a:endParaRPr lang="en-GB" sz="2400">
              <a:latin typeface="Arial"/>
              <a:cs typeface="Arial Unicode MS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6A158ADD-81B0-4E58-ACF4-B9F81550FBA1}"/>
              </a:ext>
            </a:extLst>
          </p:cNvPr>
          <p:cNvSpPr/>
          <p:nvPr/>
        </p:nvSpPr>
        <p:spPr bwMode="auto">
          <a:xfrm>
            <a:off x="2120880" y="2615822"/>
            <a:ext cx="792088" cy="1080120"/>
          </a:xfrm>
          <a:prstGeom prst="down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n-US" dirty="0">
                <a:latin typeface="Arial"/>
                <a:cs typeface="Arial Unicode MS"/>
              </a:rPr>
              <a:t>  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effectLst/>
                <a:latin typeface="Arial"/>
                <a:cs typeface="Arial Unicode MS"/>
              </a:rPr>
              <a:t>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cs typeface="Arial Unicode MS"/>
              </a:rPr>
              <a:t>YES</a:t>
            </a:r>
            <a:endParaRPr kumimoji="0" lang="en-GB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/>
              <a:cs typeface="Arial Unicode MS"/>
            </a:endParaRP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018A2ED1-187E-4860-89F1-6CFC0E5AA738}"/>
              </a:ext>
            </a:extLst>
          </p:cNvPr>
          <p:cNvSpPr/>
          <p:nvPr/>
        </p:nvSpPr>
        <p:spPr bwMode="auto">
          <a:xfrm>
            <a:off x="5868144" y="2651826"/>
            <a:ext cx="792088" cy="1080120"/>
          </a:xfrm>
          <a:prstGeom prst="down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n-US" dirty="0">
                <a:latin typeface="Arial"/>
                <a:cs typeface="Arial Unicode MS"/>
              </a:rPr>
              <a:t>  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effectLst/>
                <a:latin typeface="Arial"/>
                <a:cs typeface="Arial Unicode MS"/>
              </a:rPr>
              <a:t>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cs typeface="Arial Unicode MS"/>
              </a:rPr>
              <a:t>NO</a:t>
            </a:r>
            <a:endParaRPr kumimoji="0" lang="en-GB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/>
              <a:cs typeface="Arial Unicode M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CB22A6-BE8B-46D1-BAA6-E916EDC15A5A}"/>
              </a:ext>
            </a:extLst>
          </p:cNvPr>
          <p:cNvSpPr txBox="1"/>
          <p:nvPr/>
        </p:nvSpPr>
        <p:spPr>
          <a:xfrm>
            <a:off x="538603" y="3890138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Include VAT in the expenditures uploaded in the MIS, clearly stating the VAT amount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5F4FE6-6B33-4DA5-9A01-F8F7AE221E3B}"/>
              </a:ext>
            </a:extLst>
          </p:cNvPr>
          <p:cNvSpPr txBox="1"/>
          <p:nvPr/>
        </p:nvSpPr>
        <p:spPr>
          <a:xfrm>
            <a:off x="4756109" y="3867595"/>
            <a:ext cx="3282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 NOT include VAT in the expenditures uploaded in the MIS.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77E2C3-21A3-4908-89CC-DEB7E952E378}"/>
              </a:ext>
            </a:extLst>
          </p:cNvPr>
          <p:cNvSpPr txBox="1"/>
          <p:nvPr/>
        </p:nvSpPr>
        <p:spPr>
          <a:xfrm>
            <a:off x="1367644" y="5007664"/>
            <a:ext cx="6408712" cy="1569660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>
                <a:solidFill>
                  <a:schemeClr val="accent2"/>
                </a:solidFill>
                <a:latin typeface="Calibri"/>
                <a:ea typeface="Microsoft YaHei"/>
                <a:cs typeface="Arial Unicode MS"/>
              </a:rPr>
              <a:t>EXTERNAL AUDITORS:</a:t>
            </a:r>
            <a:endParaRPr lang="it-IT"/>
          </a:p>
          <a:p>
            <a:pPr algn="just"/>
            <a:r>
              <a:rPr lang="en-US" dirty="0"/>
              <a:t>They MUST verify the VAT status of the beneficiary </a:t>
            </a:r>
            <a:r>
              <a:rPr lang="en-US" dirty="0" err="1"/>
              <a:t>organisation</a:t>
            </a:r>
            <a:r>
              <a:rPr lang="en-US" dirty="0"/>
              <a:t> and CLEARLY explain it in their checklist, as well as reviewing the expenditures uploaded on the MIS! </a:t>
            </a:r>
          </a:p>
          <a:p>
            <a:pPr algn="just"/>
            <a:r>
              <a:rPr lang="en-US" b="1" dirty="0"/>
              <a:t>NB: NA answers are not accepted in this case!</a:t>
            </a:r>
            <a:endParaRPr lang="en-GB" b="1" dirty="0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84EC4819-818F-45EA-B014-603A78248400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/>
            <a:fld id="{E5A62936-183C-4E35-BC2A-508B740C3DB2}" type="slidenum">
              <a:rPr lang="it-IT" altLang="it-IT" sz="1000" b="1">
                <a:solidFill>
                  <a:schemeClr val="bg1"/>
                </a:solidFill>
              </a:rPr>
              <a:pPr algn="r"/>
              <a:t>8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321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e 11">
            <a:extLst>
              <a:ext uri="{FF2B5EF4-FFF2-40B4-BE49-F238E27FC236}">
                <a16:creationId xmlns:a16="http://schemas.microsoft.com/office/drawing/2014/main" id="{82E3C590-A03C-42B5-8028-871DED633001}"/>
              </a:ext>
            </a:extLst>
          </p:cNvPr>
          <p:cNvSpPr/>
          <p:nvPr/>
        </p:nvSpPr>
        <p:spPr>
          <a:xfrm>
            <a:off x="8409245" y="6359459"/>
            <a:ext cx="275968" cy="26828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4" descr="Finestra Di Dialogo, Punta, Consigli">
            <a:extLst>
              <a:ext uri="{FF2B5EF4-FFF2-40B4-BE49-F238E27FC236}">
                <a16:creationId xmlns:a16="http://schemas.microsoft.com/office/drawing/2014/main" id="{7C6D6AE3-98D7-4A63-BEEE-D54C2C8FB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7671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F04B4D-7DD8-4EE4-82BF-EAC7A8965C87}"/>
              </a:ext>
            </a:extLst>
          </p:cNvPr>
          <p:cNvSpPr txBox="1"/>
          <p:nvPr/>
        </p:nvSpPr>
        <p:spPr>
          <a:xfrm>
            <a:off x="405234" y="548680"/>
            <a:ext cx="531889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C00000"/>
                </a:solidFill>
                <a:latin typeface="Calibri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ea typeface="Microsoft YaHei" pitchFamily="34" charset="-122"/>
              </a:defRPr>
            </a:lvl9pPr>
          </a:lstStyle>
          <a:p>
            <a:r>
              <a:rPr lang="en-US" dirty="0"/>
              <a:t>VAT in the Financial Report</a:t>
            </a:r>
          </a:p>
          <a:p>
            <a:r>
              <a:rPr lang="en-US" dirty="0"/>
              <a:t>(when can VAT be reported?)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1C91CD-B56F-4F63-9996-1658BE2E4904}"/>
              </a:ext>
            </a:extLst>
          </p:cNvPr>
          <p:cNvSpPr txBox="1"/>
          <p:nvPr/>
        </p:nvSpPr>
        <p:spPr>
          <a:xfrm>
            <a:off x="1522512" y="1618410"/>
            <a:ext cx="5566708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dirty="0">
                <a:latin typeface="Arial"/>
                <a:cs typeface="Arial Unicode MS"/>
              </a:rPr>
              <a:t>Is VAT a cost</a:t>
            </a:r>
            <a:endParaRPr lang="en-GB" sz="2400" dirty="0">
              <a:latin typeface="Arial"/>
              <a:cs typeface="Arial Unicode MS"/>
            </a:endParaRPr>
          </a:p>
          <a:p>
            <a:pPr algn="ctr"/>
            <a:r>
              <a:rPr lang="en-US" sz="2400" dirty="0">
                <a:latin typeface="Arial"/>
                <a:cs typeface="Arial Unicode MS"/>
              </a:rPr>
              <a:t>for the </a:t>
            </a:r>
            <a:r>
              <a:rPr lang="en-US" sz="2400" b="1" dirty="0">
                <a:solidFill>
                  <a:schemeClr val="accent2"/>
                </a:solidFill>
                <a:latin typeface="Arial"/>
                <a:cs typeface="Arial Unicode MS"/>
              </a:rPr>
              <a:t>MPC beneficiary</a:t>
            </a:r>
            <a:r>
              <a:rPr lang="en-US" sz="2400" dirty="0">
                <a:latin typeface="Arial"/>
                <a:cs typeface="Arial Unicode MS"/>
              </a:rPr>
              <a:t> </a:t>
            </a:r>
            <a:r>
              <a:rPr lang="en-US" sz="2400" b="1" dirty="0">
                <a:solidFill>
                  <a:schemeClr val="accent2"/>
                </a:solidFill>
                <a:latin typeface="Arial"/>
                <a:cs typeface="Arial Unicode MS"/>
              </a:rPr>
              <a:t>organization</a:t>
            </a:r>
            <a:r>
              <a:rPr lang="en-US" sz="2400" dirty="0">
                <a:latin typeface="Arial"/>
                <a:cs typeface="Arial Unicode MS"/>
              </a:rPr>
              <a:t> (BEN/PP)?</a:t>
            </a:r>
            <a:endParaRPr lang="en-GB" sz="2400">
              <a:latin typeface="Arial"/>
              <a:cs typeface="Arial Unicode M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CB22A6-BE8B-46D1-BAA6-E916EDC15A5A}"/>
              </a:ext>
            </a:extLst>
          </p:cNvPr>
          <p:cNvSpPr txBox="1"/>
          <p:nvPr/>
        </p:nvSpPr>
        <p:spPr>
          <a:xfrm>
            <a:off x="1591401" y="3090038"/>
            <a:ext cx="580944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dirty="0">
                <a:latin typeface="Arial"/>
                <a:cs typeface="Arial Unicode MS"/>
              </a:rPr>
              <a:t>VAT not eligible.</a:t>
            </a:r>
            <a:endParaRPr lang="en-US" sz="2400" dirty="0"/>
          </a:p>
          <a:p>
            <a:pPr algn="ctr"/>
            <a:r>
              <a:rPr lang="en-US" sz="2400" dirty="0">
                <a:latin typeface="Arial"/>
                <a:cs typeface="Arial Unicode MS"/>
              </a:rPr>
              <a:t>MPC beneficiaries will get in touch with their National Contact Point for </a:t>
            </a:r>
            <a:r>
              <a:rPr lang="en-US" sz="2400" b="1" dirty="0">
                <a:solidFill>
                  <a:schemeClr val="accent2"/>
                </a:solidFill>
                <a:latin typeface="Arial"/>
                <a:cs typeface="Arial Unicode MS"/>
              </a:rPr>
              <a:t>exemption procedure</a:t>
            </a:r>
            <a:r>
              <a:rPr lang="en-US" sz="2400" dirty="0">
                <a:latin typeface="Arial"/>
                <a:cs typeface="Arial Unicode MS"/>
              </a:rPr>
              <a:t>.</a:t>
            </a:r>
            <a:endParaRPr lang="en-US" sz="2400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A24667EA-09D1-4797-84BB-3C145D20D984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/>
            <a:fld id="{E5A62936-183C-4E35-BC2A-508B740C3DB2}" type="slidenum">
              <a:rPr lang="it-IT" altLang="it-IT" sz="1000" b="1">
                <a:solidFill>
                  <a:schemeClr val="bg1"/>
                </a:solidFill>
              </a:rPr>
              <a:pPr algn="r"/>
              <a:t>9</a:t>
            </a:fld>
            <a:endParaRPr lang="it-IT" sz="1000" b="1" dirty="0">
              <a:solidFill>
                <a:schemeClr val="bg1"/>
              </a:solidFill>
            </a:endParaRP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90098E6C-3EC3-4FEB-A792-B046ADFB0A51}"/>
              </a:ext>
            </a:extLst>
          </p:cNvPr>
          <p:cNvGrpSpPr>
            <a:grpSpLocks/>
          </p:cNvGrpSpPr>
          <p:nvPr/>
        </p:nvGrpSpPr>
        <p:grpSpPr bwMode="auto">
          <a:xfrm>
            <a:off x="6372225" y="5732463"/>
            <a:ext cx="2360613" cy="503237"/>
            <a:chOff x="4014" y="3611"/>
            <a:chExt cx="1487" cy="317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2FE1DC9B-A886-4637-8C5B-2DB567ACE2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 l="36244" t="33365" r="46564"/>
            <a:stretch>
              <a:fillRect/>
            </a:stretch>
          </p:blipFill>
          <p:spPr bwMode="auto">
            <a:xfrm>
              <a:off x="4591" y="3611"/>
              <a:ext cx="321" cy="317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EAB8D86D-5E1E-4FA0-BEA4-6FEE26C019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 l="10449" r="11189"/>
            <a:stretch>
              <a:fillRect/>
            </a:stretch>
          </p:blipFill>
          <p:spPr bwMode="auto">
            <a:xfrm>
              <a:off x="4014" y="3611"/>
              <a:ext cx="576" cy="292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5">
              <a:extLst>
                <a:ext uri="{FF2B5EF4-FFF2-40B4-BE49-F238E27FC236}">
                  <a16:creationId xmlns:a16="http://schemas.microsoft.com/office/drawing/2014/main" id="{09E1D262-DDFE-4A4B-804C-7851BE6354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947" y="3658"/>
              <a:ext cx="554" cy="234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4618136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Arial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cs typeface="Arial Unicode MS" charset="0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Arial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cs typeface="Arial Unicode MS" charset="0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103671CF2FDFB40997C62C66384B93B" ma:contentTypeVersion="13" ma:contentTypeDescription="Crear nuevo documento." ma:contentTypeScope="" ma:versionID="686b6b1e6ffcc268d270e291cba3bd02">
  <xsd:schema xmlns:xsd="http://www.w3.org/2001/XMLSchema" xmlns:xs="http://www.w3.org/2001/XMLSchema" xmlns:p="http://schemas.microsoft.com/office/2006/metadata/properties" xmlns:ns2="ed96e1d1-1aa0-4851-85c2-0502f6a1c045" xmlns:ns3="b0df27b3-5fc2-43da-9378-68d97987e7ab" targetNamespace="http://schemas.microsoft.com/office/2006/metadata/properties" ma:root="true" ma:fieldsID="d5a6f28236b1b5e983e3ace87287482e" ns2:_="" ns3:_="">
    <xsd:import namespace="ed96e1d1-1aa0-4851-85c2-0502f6a1c045"/>
    <xsd:import namespace="b0df27b3-5fc2-43da-9378-68d97987e7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6e1d1-1aa0-4851-85c2-0502f6a1c04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df27b3-5fc2-43da-9378-68d97987e7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0609452-0402-4EFB-A1C4-0136618A66F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1A467F3-FF68-4AEA-87B3-6EFC66E33C4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6FA89C-7EE3-43AA-B2EE-E894270C1B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96e1d1-1aa0-4851-85c2-0502f6a1c045"/>
    <ds:schemaRef ds:uri="b0df27b3-5fc2-43da-9378-68d97987e7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941</Words>
  <Application>Microsoft Office PowerPoint</Application>
  <PresentationFormat>Presentazione su schermo (4:3)</PresentationFormat>
  <Paragraphs>112</Paragraphs>
  <Slides>13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13</vt:i4>
      </vt:variant>
    </vt:vector>
  </HeadingPairs>
  <TitlesOfParts>
    <vt:vector size="20" baseType="lpstr">
      <vt:lpstr>Arabic Typesetting</vt:lpstr>
      <vt:lpstr>Arial</vt:lpstr>
      <vt:lpstr>Calibri</vt:lpstr>
      <vt:lpstr>Times New Roman</vt:lpstr>
      <vt:lpstr>Wingdings</vt:lpstr>
      <vt:lpstr>Tema di Office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Prima Idea</dc:creator>
  <cp:lastModifiedBy>Silvia Cubadda</cp:lastModifiedBy>
  <cp:revision>119</cp:revision>
  <cp:lastPrinted>1601-01-01T00:00:00Z</cp:lastPrinted>
  <dcterms:created xsi:type="dcterms:W3CDTF">1601-01-01T00:00:00Z</dcterms:created>
  <dcterms:modified xsi:type="dcterms:W3CDTF">2021-06-28T09:05:58Z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0x010100F103671CF2FDFB40997C62C66384B93B</vt:lpwstr>
  </property>
</Properties>
</file>